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354" r:id="rId3"/>
    <p:sldId id="352" r:id="rId4"/>
    <p:sldId id="353" r:id="rId5"/>
    <p:sldId id="339" r:id="rId6"/>
    <p:sldId id="273" r:id="rId7"/>
    <p:sldId id="340" r:id="rId8"/>
    <p:sldId id="274" r:id="rId9"/>
    <p:sldId id="343" r:id="rId10"/>
    <p:sldId id="341" r:id="rId11"/>
    <p:sldId id="282" r:id="rId12"/>
    <p:sldId id="342" r:id="rId13"/>
    <p:sldId id="344" r:id="rId14"/>
    <p:sldId id="345" r:id="rId15"/>
    <p:sldId id="346" r:id="rId16"/>
    <p:sldId id="347" r:id="rId17"/>
    <p:sldId id="348" r:id="rId18"/>
    <p:sldId id="349" r:id="rId19"/>
    <p:sldId id="350" r:id="rId20"/>
    <p:sldId id="331" r:id="rId21"/>
    <p:sldId id="351" r:id="rId22"/>
    <p:sldId id="335" r:id="rId23"/>
    <p:sldId id="337" r:id="rId24"/>
  </p:sldIdLst>
  <p:sldSz cx="9144000" cy="5143500" type="screen16x9"/>
  <p:notesSz cx="6858000" cy="9144000"/>
  <p:embeddedFontLst>
    <p:embeddedFont>
      <p:font typeface="Oxygen Light" panose="02000303000000000000" pitchFamily="2" charset="0"/>
      <p:regular r:id="rId26"/>
    </p:embeddedFont>
    <p:embeddedFont>
      <p:font typeface="Zilla Slab SemiBold" panose="020B0604020202020204" charset="0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BD259D3-D1E3-4343-A53C-96DB8B1D8F61}" styleName="Table_0">
    <a:wholeTbl>
      <a:tcTxStyle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3FDF0"/>
          </a:solidFill>
        </a:fill>
      </a:tcStyle>
    </a:wholeTbl>
    <a:band1H>
      <a:tcStyle>
        <a:tcBdr/>
        <a:fill>
          <a:solidFill>
            <a:srgbClr val="E7FBE1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E7FBE1"/>
          </a:solidFill>
        </a:fill>
      </a:tcStyle>
    </a:band1V>
    <a:band2V>
      <a:tcStyle>
        <a:tcBdr/>
      </a:tcStyle>
    </a:band2V>
    <a:lastCol>
      <a:tcTxStyle b="on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26" y="96"/>
      </p:cViewPr>
      <p:guideLst>
        <p:guide orient="horz" pos="1620"/>
        <p:guide pos="28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" name="Google Shape;3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9" name="Google Shape;349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>
          <a:extLst>
            <a:ext uri="{FF2B5EF4-FFF2-40B4-BE49-F238E27FC236}">
              <a16:creationId xmlns:a16="http://schemas.microsoft.com/office/drawing/2014/main" id="{3DF7586E-E663-45F9-0FE3-A295A7EF3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9:notes">
            <a:extLst>
              <a:ext uri="{FF2B5EF4-FFF2-40B4-BE49-F238E27FC236}">
                <a16:creationId xmlns:a16="http://schemas.microsoft.com/office/drawing/2014/main" id="{D5C57829-CA34-82B9-7572-369DF0264C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19:notes">
            <a:extLst>
              <a:ext uri="{FF2B5EF4-FFF2-40B4-BE49-F238E27FC236}">
                <a16:creationId xmlns:a16="http://schemas.microsoft.com/office/drawing/2014/main" id="{F42E02DD-54CE-A3CD-6176-9A93B288608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18794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>
          <a:extLst>
            <a:ext uri="{FF2B5EF4-FFF2-40B4-BE49-F238E27FC236}">
              <a16:creationId xmlns:a16="http://schemas.microsoft.com/office/drawing/2014/main" id="{C63EF52A-5C7F-EDF6-BAB3-F77003270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9:notes">
            <a:extLst>
              <a:ext uri="{FF2B5EF4-FFF2-40B4-BE49-F238E27FC236}">
                <a16:creationId xmlns:a16="http://schemas.microsoft.com/office/drawing/2014/main" id="{20236826-542C-17CD-8AFE-5CEBCF6237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19:notes">
            <a:extLst>
              <a:ext uri="{FF2B5EF4-FFF2-40B4-BE49-F238E27FC236}">
                <a16:creationId xmlns:a16="http://schemas.microsoft.com/office/drawing/2014/main" id="{C6095C41-AEF5-23FD-287D-313E898CF2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670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>
          <a:extLst>
            <a:ext uri="{FF2B5EF4-FFF2-40B4-BE49-F238E27FC236}">
              <a16:creationId xmlns:a16="http://schemas.microsoft.com/office/drawing/2014/main" id="{7AF5F30E-C2AB-2B62-BB68-D5BA63866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9:notes">
            <a:extLst>
              <a:ext uri="{FF2B5EF4-FFF2-40B4-BE49-F238E27FC236}">
                <a16:creationId xmlns:a16="http://schemas.microsoft.com/office/drawing/2014/main" id="{07B2DEBB-F904-51F4-F2B1-3CB157EC98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19:notes">
            <a:extLst>
              <a:ext uri="{FF2B5EF4-FFF2-40B4-BE49-F238E27FC236}">
                <a16:creationId xmlns:a16="http://schemas.microsoft.com/office/drawing/2014/main" id="{654A1EA8-90F4-327F-0B01-2F5AF865BF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24796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>
          <a:extLst>
            <a:ext uri="{FF2B5EF4-FFF2-40B4-BE49-F238E27FC236}">
              <a16:creationId xmlns:a16="http://schemas.microsoft.com/office/drawing/2014/main" id="{7A1EA155-6781-77EE-087B-EBE2970A0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9:notes">
            <a:extLst>
              <a:ext uri="{FF2B5EF4-FFF2-40B4-BE49-F238E27FC236}">
                <a16:creationId xmlns:a16="http://schemas.microsoft.com/office/drawing/2014/main" id="{153E96CB-692A-0BF0-742C-51A869C47F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19:notes">
            <a:extLst>
              <a:ext uri="{FF2B5EF4-FFF2-40B4-BE49-F238E27FC236}">
                <a16:creationId xmlns:a16="http://schemas.microsoft.com/office/drawing/2014/main" id="{2E40D603-32C2-6603-BF58-77AFE6F42F0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45188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>
          <a:extLst>
            <a:ext uri="{FF2B5EF4-FFF2-40B4-BE49-F238E27FC236}">
              <a16:creationId xmlns:a16="http://schemas.microsoft.com/office/drawing/2014/main" id="{3CEBB3C2-6B32-AB06-9202-A1042C52B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9:notes">
            <a:extLst>
              <a:ext uri="{FF2B5EF4-FFF2-40B4-BE49-F238E27FC236}">
                <a16:creationId xmlns:a16="http://schemas.microsoft.com/office/drawing/2014/main" id="{53F9256C-A1BB-E43B-A043-04FA9330FA2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19:notes">
            <a:extLst>
              <a:ext uri="{FF2B5EF4-FFF2-40B4-BE49-F238E27FC236}">
                <a16:creationId xmlns:a16="http://schemas.microsoft.com/office/drawing/2014/main" id="{2727E0D9-A8B2-CA97-1154-09DB0C6035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45865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>
          <a:extLst>
            <a:ext uri="{FF2B5EF4-FFF2-40B4-BE49-F238E27FC236}">
              <a16:creationId xmlns:a16="http://schemas.microsoft.com/office/drawing/2014/main" id="{D85F204E-8330-8A8A-069F-C798A19DD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9:notes">
            <a:extLst>
              <a:ext uri="{FF2B5EF4-FFF2-40B4-BE49-F238E27FC236}">
                <a16:creationId xmlns:a16="http://schemas.microsoft.com/office/drawing/2014/main" id="{A190429A-0B8A-95A8-A05B-FB2058B5364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19:notes">
            <a:extLst>
              <a:ext uri="{FF2B5EF4-FFF2-40B4-BE49-F238E27FC236}">
                <a16:creationId xmlns:a16="http://schemas.microsoft.com/office/drawing/2014/main" id="{C2708F85-3C01-B9F8-D43D-63259DE607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64808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>
          <a:extLst>
            <a:ext uri="{FF2B5EF4-FFF2-40B4-BE49-F238E27FC236}">
              <a16:creationId xmlns:a16="http://schemas.microsoft.com/office/drawing/2014/main" id="{C3753432-907A-EEF5-7CEC-FF660FCFB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9:notes">
            <a:extLst>
              <a:ext uri="{FF2B5EF4-FFF2-40B4-BE49-F238E27FC236}">
                <a16:creationId xmlns:a16="http://schemas.microsoft.com/office/drawing/2014/main" id="{CBF06135-8065-B1DC-E5D4-E601590CAF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19:notes">
            <a:extLst>
              <a:ext uri="{FF2B5EF4-FFF2-40B4-BE49-F238E27FC236}">
                <a16:creationId xmlns:a16="http://schemas.microsoft.com/office/drawing/2014/main" id="{2C7C7014-F4F0-C35C-F58D-B7F326461E5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84082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>
          <a:extLst>
            <a:ext uri="{FF2B5EF4-FFF2-40B4-BE49-F238E27FC236}">
              <a16:creationId xmlns:a16="http://schemas.microsoft.com/office/drawing/2014/main" id="{F60394CA-E6FB-6645-8C80-A3FAE15F7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9:notes">
            <a:extLst>
              <a:ext uri="{FF2B5EF4-FFF2-40B4-BE49-F238E27FC236}">
                <a16:creationId xmlns:a16="http://schemas.microsoft.com/office/drawing/2014/main" id="{CF2C75EC-7FC2-0DBD-1FAE-E84FAAA08A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19:notes">
            <a:extLst>
              <a:ext uri="{FF2B5EF4-FFF2-40B4-BE49-F238E27FC236}">
                <a16:creationId xmlns:a16="http://schemas.microsoft.com/office/drawing/2014/main" id="{C67F388F-1118-9850-AD61-DC8790D535B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35656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>
          <a:extLst>
            <a:ext uri="{FF2B5EF4-FFF2-40B4-BE49-F238E27FC236}">
              <a16:creationId xmlns:a16="http://schemas.microsoft.com/office/drawing/2014/main" id="{7F0C3E84-5249-16D3-A0E1-193D8936B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:notes">
            <a:extLst>
              <a:ext uri="{FF2B5EF4-FFF2-40B4-BE49-F238E27FC236}">
                <a16:creationId xmlns:a16="http://schemas.microsoft.com/office/drawing/2014/main" id="{F62495E0-CB89-F28D-1190-29B97F8665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3:notes">
            <a:extLst>
              <a:ext uri="{FF2B5EF4-FFF2-40B4-BE49-F238E27FC236}">
                <a16:creationId xmlns:a16="http://schemas.microsoft.com/office/drawing/2014/main" id="{8A74000E-019B-5ADF-823A-3EF0484A6A7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92934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5">
          <a:extLst>
            <a:ext uri="{FF2B5EF4-FFF2-40B4-BE49-F238E27FC236}">
              <a16:creationId xmlns:a16="http://schemas.microsoft.com/office/drawing/2014/main" id="{2B208CBE-35F4-6848-94A5-EE3D079F9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76:notes">
            <a:extLst>
              <a:ext uri="{FF2B5EF4-FFF2-40B4-BE49-F238E27FC236}">
                <a16:creationId xmlns:a16="http://schemas.microsoft.com/office/drawing/2014/main" id="{EDCA69F3-B199-CE39-C21B-29A6DA412D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7" name="Google Shape;857;p76:notes">
            <a:extLst>
              <a:ext uri="{FF2B5EF4-FFF2-40B4-BE49-F238E27FC236}">
                <a16:creationId xmlns:a16="http://schemas.microsoft.com/office/drawing/2014/main" id="{67BB9924-39FD-9E17-56E7-5720BC4493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03946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7" name="Google Shape;887;p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7" name="Google Shape;907;p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>
          <a:extLst>
            <a:ext uri="{FF2B5EF4-FFF2-40B4-BE49-F238E27FC236}">
              <a16:creationId xmlns:a16="http://schemas.microsoft.com/office/drawing/2014/main" id="{98F994AF-EFC4-1497-0D3A-44139BE3A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6:notes">
            <a:extLst>
              <a:ext uri="{FF2B5EF4-FFF2-40B4-BE49-F238E27FC236}">
                <a16:creationId xmlns:a16="http://schemas.microsoft.com/office/drawing/2014/main" id="{73253DB7-B51D-D70C-2E19-288C3EC676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p16:notes">
            <a:extLst>
              <a:ext uri="{FF2B5EF4-FFF2-40B4-BE49-F238E27FC236}">
                <a16:creationId xmlns:a16="http://schemas.microsoft.com/office/drawing/2014/main" id="{688AC52E-5AC2-3E52-8B49-1719721411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3358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>
          <a:extLst>
            <a:ext uri="{FF2B5EF4-FFF2-40B4-BE49-F238E27FC236}">
              <a16:creationId xmlns:a16="http://schemas.microsoft.com/office/drawing/2014/main" id="{FB49EF9D-F5F4-2F3C-91AF-2CF92F60C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7:notes">
            <a:extLst>
              <a:ext uri="{FF2B5EF4-FFF2-40B4-BE49-F238E27FC236}">
                <a16:creationId xmlns:a16="http://schemas.microsoft.com/office/drawing/2014/main" id="{927BEAEB-F777-BA10-6B90-2A99AD5820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17:notes">
            <a:extLst>
              <a:ext uri="{FF2B5EF4-FFF2-40B4-BE49-F238E27FC236}">
                <a16:creationId xmlns:a16="http://schemas.microsoft.com/office/drawing/2014/main" id="{6AA931F1-D777-A4CD-CEC6-52EFED106E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7493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>
          <a:extLst>
            <a:ext uri="{FF2B5EF4-FFF2-40B4-BE49-F238E27FC236}">
              <a16:creationId xmlns:a16="http://schemas.microsoft.com/office/drawing/2014/main" id="{C9FA9DBF-F840-A8E4-439E-38230B89A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:notes">
            <a:extLst>
              <a:ext uri="{FF2B5EF4-FFF2-40B4-BE49-F238E27FC236}">
                <a16:creationId xmlns:a16="http://schemas.microsoft.com/office/drawing/2014/main" id="{372976BD-41FE-EC74-938C-DEA8E69E96A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3:notes">
            <a:extLst>
              <a:ext uri="{FF2B5EF4-FFF2-40B4-BE49-F238E27FC236}">
                <a16:creationId xmlns:a16="http://schemas.microsoft.com/office/drawing/2014/main" id="{28A7F533-D1A0-1132-698B-668BBE43BE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7145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>
          <a:extLst>
            <a:ext uri="{FF2B5EF4-FFF2-40B4-BE49-F238E27FC236}">
              <a16:creationId xmlns:a16="http://schemas.microsoft.com/office/drawing/2014/main" id="{C4302CFA-8518-F65F-3DF3-45CB54E6A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9:notes">
            <a:extLst>
              <a:ext uri="{FF2B5EF4-FFF2-40B4-BE49-F238E27FC236}">
                <a16:creationId xmlns:a16="http://schemas.microsoft.com/office/drawing/2014/main" id="{B548991A-4086-1F6C-0748-5D89376924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19:notes">
            <a:extLst>
              <a:ext uri="{FF2B5EF4-FFF2-40B4-BE49-F238E27FC236}">
                <a16:creationId xmlns:a16="http://schemas.microsoft.com/office/drawing/2014/main" id="{36514A3F-C9BB-A369-5115-5F73A98A2B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2499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>
          <a:extLst>
            <a:ext uri="{FF2B5EF4-FFF2-40B4-BE49-F238E27FC236}">
              <a16:creationId xmlns:a16="http://schemas.microsoft.com/office/drawing/2014/main" id="{AACB74BE-2FDF-E0D8-FB14-F689C0C3D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9:notes">
            <a:extLst>
              <a:ext uri="{FF2B5EF4-FFF2-40B4-BE49-F238E27FC236}">
                <a16:creationId xmlns:a16="http://schemas.microsoft.com/office/drawing/2014/main" id="{B612CFF9-DEAB-407D-EBCB-F9BAD2BFA2F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19:notes">
            <a:extLst>
              <a:ext uri="{FF2B5EF4-FFF2-40B4-BE49-F238E27FC236}">
                <a16:creationId xmlns:a16="http://schemas.microsoft.com/office/drawing/2014/main" id="{4E04D8DE-D7AE-6B2D-E182-E5392EB5E4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3717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">
  <p:cSld name="BLANK_1"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11" name="Google Shape;11;p84"/>
          <p:cNvSpPr/>
          <p:nvPr/>
        </p:nvSpPr>
        <p:spPr>
          <a:xfrm>
            <a:off x="487675" y="0"/>
            <a:ext cx="8656320" cy="5143642"/>
          </a:xfrm>
          <a:custGeom>
            <a:avLst/>
            <a:gdLst/>
            <a:ahLst/>
            <a:cxnLst/>
            <a:rect l="l" t="t" r="r" b="b"/>
            <a:pathLst>
              <a:path w="12192000" h="6858190" extrusionOk="0">
                <a:moveTo>
                  <a:pt x="6873113" y="0"/>
                </a:moveTo>
                <a:lnTo>
                  <a:pt x="6454013" y="0"/>
                </a:lnTo>
                <a:lnTo>
                  <a:pt x="6652959" y="209550"/>
                </a:lnTo>
                <a:close/>
                <a:moveTo>
                  <a:pt x="8826818" y="0"/>
                </a:moveTo>
                <a:lnTo>
                  <a:pt x="8412861" y="0"/>
                </a:lnTo>
                <a:lnTo>
                  <a:pt x="8609330" y="206693"/>
                </a:lnTo>
                <a:close/>
                <a:moveTo>
                  <a:pt x="4919345" y="0"/>
                </a:moveTo>
                <a:lnTo>
                  <a:pt x="4494594" y="0"/>
                </a:lnTo>
                <a:lnTo>
                  <a:pt x="4696143" y="212090"/>
                </a:lnTo>
                <a:close/>
                <a:moveTo>
                  <a:pt x="10780395" y="0"/>
                </a:moveTo>
                <a:lnTo>
                  <a:pt x="10371836" y="0"/>
                </a:lnTo>
                <a:lnTo>
                  <a:pt x="10565702" y="204026"/>
                </a:lnTo>
                <a:close/>
                <a:moveTo>
                  <a:pt x="2965450" y="0"/>
                </a:moveTo>
                <a:lnTo>
                  <a:pt x="2535428" y="0"/>
                </a:lnTo>
                <a:lnTo>
                  <a:pt x="2739517" y="214821"/>
                </a:lnTo>
                <a:close/>
                <a:moveTo>
                  <a:pt x="1011873" y="0"/>
                </a:moveTo>
                <a:lnTo>
                  <a:pt x="576263" y="0"/>
                </a:lnTo>
                <a:lnTo>
                  <a:pt x="782955" y="217551"/>
                </a:lnTo>
                <a:close/>
                <a:moveTo>
                  <a:pt x="12192000" y="0"/>
                </a:moveTo>
                <a:lnTo>
                  <a:pt x="11601450" y="0"/>
                </a:lnTo>
                <a:lnTo>
                  <a:pt x="11248390" y="21336"/>
                </a:lnTo>
                <a:lnTo>
                  <a:pt x="11250803" y="0"/>
                </a:lnTo>
                <a:lnTo>
                  <a:pt x="11227816" y="0"/>
                </a:lnTo>
                <a:lnTo>
                  <a:pt x="11248136" y="21336"/>
                </a:lnTo>
                <a:lnTo>
                  <a:pt x="11248136" y="21654"/>
                </a:lnTo>
                <a:lnTo>
                  <a:pt x="11481244" y="266700"/>
                </a:lnTo>
                <a:lnTo>
                  <a:pt x="11031410" y="694182"/>
                </a:lnTo>
                <a:lnTo>
                  <a:pt x="11261979" y="936879"/>
                </a:lnTo>
                <a:lnTo>
                  <a:pt x="10219055" y="999871"/>
                </a:lnTo>
                <a:lnTo>
                  <a:pt x="10330942" y="0"/>
                </a:lnTo>
                <a:lnTo>
                  <a:pt x="9690100" y="0"/>
                </a:lnTo>
                <a:lnTo>
                  <a:pt x="9292272" y="24067"/>
                </a:lnTo>
                <a:lnTo>
                  <a:pt x="9294940" y="0"/>
                </a:lnTo>
                <a:lnTo>
                  <a:pt x="9269095" y="0"/>
                </a:lnTo>
                <a:lnTo>
                  <a:pt x="9291955" y="24067"/>
                </a:lnTo>
                <a:lnTo>
                  <a:pt x="9291955" y="24067"/>
                </a:lnTo>
                <a:lnTo>
                  <a:pt x="9525000" y="269177"/>
                </a:lnTo>
                <a:lnTo>
                  <a:pt x="9074785" y="696595"/>
                </a:lnTo>
                <a:lnTo>
                  <a:pt x="9305417" y="939292"/>
                </a:lnTo>
                <a:lnTo>
                  <a:pt x="8262494" y="1002348"/>
                </a:lnTo>
                <a:lnTo>
                  <a:pt x="8374634" y="0"/>
                </a:lnTo>
                <a:lnTo>
                  <a:pt x="7778052" y="0"/>
                </a:lnTo>
                <a:lnTo>
                  <a:pt x="7335520" y="26734"/>
                </a:lnTo>
                <a:lnTo>
                  <a:pt x="7338505" y="0"/>
                </a:lnTo>
                <a:lnTo>
                  <a:pt x="7309739" y="0"/>
                </a:lnTo>
                <a:lnTo>
                  <a:pt x="7335139" y="26797"/>
                </a:lnTo>
                <a:lnTo>
                  <a:pt x="7335139" y="26797"/>
                </a:lnTo>
                <a:lnTo>
                  <a:pt x="7567740" y="271590"/>
                </a:lnTo>
                <a:lnTo>
                  <a:pt x="7118350" y="699326"/>
                </a:lnTo>
                <a:lnTo>
                  <a:pt x="7348919" y="942023"/>
                </a:lnTo>
                <a:lnTo>
                  <a:pt x="6305995" y="1005078"/>
                </a:lnTo>
                <a:lnTo>
                  <a:pt x="6418390" y="0"/>
                </a:lnTo>
                <a:lnTo>
                  <a:pt x="5866257" y="0"/>
                </a:lnTo>
                <a:lnTo>
                  <a:pt x="5378895" y="29464"/>
                </a:lnTo>
                <a:lnTo>
                  <a:pt x="5382197" y="0"/>
                </a:lnTo>
                <a:lnTo>
                  <a:pt x="5350447" y="0"/>
                </a:lnTo>
                <a:lnTo>
                  <a:pt x="5378450" y="29464"/>
                </a:lnTo>
                <a:lnTo>
                  <a:pt x="5378768" y="29782"/>
                </a:lnTo>
                <a:lnTo>
                  <a:pt x="5611495" y="274574"/>
                </a:lnTo>
                <a:lnTo>
                  <a:pt x="5161598" y="701993"/>
                </a:lnTo>
                <a:lnTo>
                  <a:pt x="5392230" y="944753"/>
                </a:lnTo>
                <a:lnTo>
                  <a:pt x="4349306" y="1007745"/>
                </a:lnTo>
                <a:lnTo>
                  <a:pt x="4462082" y="0"/>
                </a:lnTo>
                <a:lnTo>
                  <a:pt x="3954463" y="0"/>
                </a:lnTo>
                <a:lnTo>
                  <a:pt x="3422650" y="32131"/>
                </a:lnTo>
                <a:lnTo>
                  <a:pt x="3425889" y="0"/>
                </a:lnTo>
                <a:lnTo>
                  <a:pt x="3391408" y="0"/>
                </a:lnTo>
                <a:lnTo>
                  <a:pt x="3422015" y="32195"/>
                </a:lnTo>
                <a:lnTo>
                  <a:pt x="3422015" y="32195"/>
                </a:lnTo>
                <a:lnTo>
                  <a:pt x="3654616" y="277051"/>
                </a:lnTo>
                <a:lnTo>
                  <a:pt x="3205036" y="704850"/>
                </a:lnTo>
                <a:lnTo>
                  <a:pt x="3435350" y="947420"/>
                </a:lnTo>
                <a:lnTo>
                  <a:pt x="2392680" y="1010476"/>
                </a:lnTo>
                <a:lnTo>
                  <a:pt x="2505774" y="0"/>
                </a:lnTo>
                <a:lnTo>
                  <a:pt x="2042605" y="0"/>
                </a:lnTo>
                <a:lnTo>
                  <a:pt x="1465707" y="34862"/>
                </a:lnTo>
                <a:lnTo>
                  <a:pt x="1469644" y="0"/>
                </a:lnTo>
                <a:lnTo>
                  <a:pt x="1432243" y="0"/>
                </a:lnTo>
                <a:lnTo>
                  <a:pt x="1465390" y="34862"/>
                </a:lnTo>
                <a:lnTo>
                  <a:pt x="1465390" y="34862"/>
                </a:lnTo>
                <a:lnTo>
                  <a:pt x="1697990" y="279654"/>
                </a:lnTo>
                <a:lnTo>
                  <a:pt x="1248410" y="707454"/>
                </a:lnTo>
                <a:lnTo>
                  <a:pt x="1479042" y="950151"/>
                </a:lnTo>
                <a:lnTo>
                  <a:pt x="436118" y="1013143"/>
                </a:lnTo>
                <a:lnTo>
                  <a:pt x="549529" y="0"/>
                </a:lnTo>
                <a:lnTo>
                  <a:pt x="130810" y="0"/>
                </a:lnTo>
                <a:lnTo>
                  <a:pt x="0" y="7938"/>
                </a:lnTo>
                <a:lnTo>
                  <a:pt x="0" y="961454"/>
                </a:lnTo>
                <a:lnTo>
                  <a:pt x="203200" y="768350"/>
                </a:lnTo>
                <a:lnTo>
                  <a:pt x="435800" y="1013143"/>
                </a:lnTo>
                <a:lnTo>
                  <a:pt x="435800" y="1013143"/>
                </a:lnTo>
                <a:lnTo>
                  <a:pt x="668465" y="1257935"/>
                </a:lnTo>
                <a:lnTo>
                  <a:pt x="218821" y="1685735"/>
                </a:lnTo>
                <a:lnTo>
                  <a:pt x="680339" y="2171700"/>
                </a:lnTo>
                <a:lnTo>
                  <a:pt x="1130300" y="1743964"/>
                </a:lnTo>
                <a:lnTo>
                  <a:pt x="1362901" y="1988757"/>
                </a:lnTo>
                <a:lnTo>
                  <a:pt x="1362901" y="1989074"/>
                </a:lnTo>
                <a:lnTo>
                  <a:pt x="1595501" y="2233867"/>
                </a:lnTo>
                <a:lnTo>
                  <a:pt x="1145604" y="2661349"/>
                </a:lnTo>
                <a:lnTo>
                  <a:pt x="1607122" y="3147060"/>
                </a:lnTo>
                <a:lnTo>
                  <a:pt x="2057400" y="2719578"/>
                </a:lnTo>
                <a:lnTo>
                  <a:pt x="2290001" y="2964371"/>
                </a:lnTo>
                <a:lnTo>
                  <a:pt x="2290001" y="2964688"/>
                </a:lnTo>
                <a:lnTo>
                  <a:pt x="2522601" y="3209481"/>
                </a:lnTo>
                <a:lnTo>
                  <a:pt x="2072767" y="3636899"/>
                </a:lnTo>
                <a:lnTo>
                  <a:pt x="2534222" y="4122611"/>
                </a:lnTo>
                <a:lnTo>
                  <a:pt x="2984500" y="3695192"/>
                </a:lnTo>
                <a:lnTo>
                  <a:pt x="3217101" y="3939984"/>
                </a:lnTo>
                <a:lnTo>
                  <a:pt x="3217101" y="3939984"/>
                </a:lnTo>
                <a:lnTo>
                  <a:pt x="3449701" y="4184841"/>
                </a:lnTo>
                <a:lnTo>
                  <a:pt x="2999867" y="4612259"/>
                </a:lnTo>
                <a:lnTo>
                  <a:pt x="3461385" y="5097971"/>
                </a:lnTo>
                <a:lnTo>
                  <a:pt x="3911219" y="4670489"/>
                </a:lnTo>
                <a:lnTo>
                  <a:pt x="4143820" y="4915345"/>
                </a:lnTo>
                <a:lnTo>
                  <a:pt x="4144137" y="4915345"/>
                </a:lnTo>
                <a:lnTo>
                  <a:pt x="4376738" y="5160137"/>
                </a:lnTo>
                <a:lnTo>
                  <a:pt x="3926777" y="5588000"/>
                </a:lnTo>
                <a:lnTo>
                  <a:pt x="4388295" y="6073712"/>
                </a:lnTo>
                <a:lnTo>
                  <a:pt x="4838129" y="5646230"/>
                </a:lnTo>
                <a:lnTo>
                  <a:pt x="5070793" y="5891022"/>
                </a:lnTo>
                <a:lnTo>
                  <a:pt x="5070793" y="5891022"/>
                </a:lnTo>
                <a:lnTo>
                  <a:pt x="5303393" y="6135815"/>
                </a:lnTo>
                <a:lnTo>
                  <a:pt x="4853496" y="6563297"/>
                </a:lnTo>
                <a:lnTo>
                  <a:pt x="5132896" y="6857556"/>
                </a:lnTo>
                <a:lnTo>
                  <a:pt x="5516245" y="6857556"/>
                </a:lnTo>
                <a:lnTo>
                  <a:pt x="5764657" y="6621526"/>
                </a:lnTo>
                <a:lnTo>
                  <a:pt x="5989447" y="6858000"/>
                </a:lnTo>
                <a:lnTo>
                  <a:pt x="5999036" y="6858000"/>
                </a:lnTo>
                <a:lnTo>
                  <a:pt x="6114288" y="5828411"/>
                </a:lnTo>
                <a:lnTo>
                  <a:pt x="6344857" y="6071108"/>
                </a:lnTo>
                <a:lnTo>
                  <a:pt x="6794500" y="5643690"/>
                </a:lnTo>
                <a:lnTo>
                  <a:pt x="7027101" y="5888482"/>
                </a:lnTo>
                <a:lnTo>
                  <a:pt x="7027101" y="5888482"/>
                </a:lnTo>
                <a:lnTo>
                  <a:pt x="7259701" y="6133338"/>
                </a:lnTo>
                <a:lnTo>
                  <a:pt x="6809868" y="6560756"/>
                </a:lnTo>
                <a:lnTo>
                  <a:pt x="7040499" y="6803454"/>
                </a:lnTo>
                <a:lnTo>
                  <a:pt x="6142927" y="6858000"/>
                </a:lnTo>
                <a:lnTo>
                  <a:pt x="7035229" y="6858000"/>
                </a:lnTo>
                <a:lnTo>
                  <a:pt x="7041261" y="6804025"/>
                </a:lnTo>
                <a:lnTo>
                  <a:pt x="7092569" y="6858000"/>
                </a:lnTo>
                <a:lnTo>
                  <a:pt x="7470457" y="6858000"/>
                </a:lnTo>
                <a:lnTo>
                  <a:pt x="7721727" y="6619240"/>
                </a:lnTo>
                <a:lnTo>
                  <a:pt x="7948549" y="6858000"/>
                </a:lnTo>
                <a:lnTo>
                  <a:pt x="7955344" y="6858000"/>
                </a:lnTo>
                <a:lnTo>
                  <a:pt x="8070850" y="5825681"/>
                </a:lnTo>
                <a:lnTo>
                  <a:pt x="8301482" y="6068378"/>
                </a:lnTo>
                <a:lnTo>
                  <a:pt x="8751316" y="5640959"/>
                </a:lnTo>
                <a:lnTo>
                  <a:pt x="8983917" y="5885752"/>
                </a:lnTo>
                <a:lnTo>
                  <a:pt x="8983917" y="5886069"/>
                </a:lnTo>
                <a:lnTo>
                  <a:pt x="9216517" y="6130862"/>
                </a:lnTo>
                <a:lnTo>
                  <a:pt x="8766619" y="6558281"/>
                </a:lnTo>
                <a:lnTo>
                  <a:pt x="8997252" y="6801041"/>
                </a:lnTo>
                <a:lnTo>
                  <a:pt x="8054404" y="6858191"/>
                </a:lnTo>
                <a:lnTo>
                  <a:pt x="8991600" y="6858191"/>
                </a:lnTo>
                <a:lnTo>
                  <a:pt x="8997950" y="6801485"/>
                </a:lnTo>
                <a:lnTo>
                  <a:pt x="9051861" y="6858191"/>
                </a:lnTo>
                <a:lnTo>
                  <a:pt x="9424353" y="6858191"/>
                </a:lnTo>
                <a:lnTo>
                  <a:pt x="9678353" y="6616891"/>
                </a:lnTo>
                <a:lnTo>
                  <a:pt x="9907715" y="6858191"/>
                </a:lnTo>
                <a:lnTo>
                  <a:pt x="9911588" y="6858191"/>
                </a:lnTo>
                <a:lnTo>
                  <a:pt x="10027476" y="5823141"/>
                </a:lnTo>
                <a:lnTo>
                  <a:pt x="10258044" y="6065838"/>
                </a:lnTo>
                <a:lnTo>
                  <a:pt x="10707942" y="5638356"/>
                </a:lnTo>
                <a:lnTo>
                  <a:pt x="10940542" y="5883212"/>
                </a:lnTo>
                <a:lnTo>
                  <a:pt x="10940542" y="5883212"/>
                </a:lnTo>
                <a:lnTo>
                  <a:pt x="11173143" y="6128004"/>
                </a:lnTo>
                <a:lnTo>
                  <a:pt x="10723308" y="6555486"/>
                </a:lnTo>
                <a:lnTo>
                  <a:pt x="10953877" y="6798183"/>
                </a:lnTo>
                <a:lnTo>
                  <a:pt x="9966261" y="6857873"/>
                </a:lnTo>
                <a:lnTo>
                  <a:pt x="10947527" y="6857873"/>
                </a:lnTo>
                <a:lnTo>
                  <a:pt x="10953877" y="6798437"/>
                </a:lnTo>
                <a:lnTo>
                  <a:pt x="11010900" y="6858000"/>
                </a:lnTo>
                <a:lnTo>
                  <a:pt x="11377930" y="6858000"/>
                </a:lnTo>
                <a:lnTo>
                  <a:pt x="11634915" y="6613843"/>
                </a:lnTo>
                <a:lnTo>
                  <a:pt x="11866880" y="6858000"/>
                </a:lnTo>
                <a:lnTo>
                  <a:pt x="11867896" y="6858000"/>
                </a:lnTo>
                <a:lnTo>
                  <a:pt x="11984038" y="5820283"/>
                </a:lnTo>
                <a:lnTo>
                  <a:pt x="12192000" y="6039168"/>
                </a:lnTo>
                <a:lnTo>
                  <a:pt x="12192000" y="5160328"/>
                </a:lnTo>
                <a:lnTo>
                  <a:pt x="11753152" y="5577269"/>
                </a:lnTo>
                <a:lnTo>
                  <a:pt x="11983783" y="5820029"/>
                </a:lnTo>
                <a:lnTo>
                  <a:pt x="10941050" y="5883021"/>
                </a:lnTo>
                <a:lnTo>
                  <a:pt x="11057255" y="4844669"/>
                </a:lnTo>
                <a:lnTo>
                  <a:pt x="11287823" y="5087430"/>
                </a:lnTo>
                <a:lnTo>
                  <a:pt x="11737721" y="4659948"/>
                </a:lnTo>
                <a:lnTo>
                  <a:pt x="11970321" y="4904740"/>
                </a:lnTo>
                <a:lnTo>
                  <a:pt x="11970321" y="4905058"/>
                </a:lnTo>
                <a:lnTo>
                  <a:pt x="12191936" y="5138230"/>
                </a:lnTo>
                <a:lnTo>
                  <a:pt x="12191936" y="4891342"/>
                </a:lnTo>
                <a:lnTo>
                  <a:pt x="11970385" y="4904740"/>
                </a:lnTo>
                <a:lnTo>
                  <a:pt x="12086590" y="3866388"/>
                </a:lnTo>
                <a:lnTo>
                  <a:pt x="12192000" y="3977259"/>
                </a:lnTo>
                <a:lnTo>
                  <a:pt x="12192000" y="3304159"/>
                </a:lnTo>
                <a:lnTo>
                  <a:pt x="11855450" y="3623628"/>
                </a:lnTo>
                <a:lnTo>
                  <a:pt x="12086082" y="3866388"/>
                </a:lnTo>
                <a:lnTo>
                  <a:pt x="11043158" y="3929380"/>
                </a:lnTo>
                <a:lnTo>
                  <a:pt x="11159363" y="2891028"/>
                </a:lnTo>
                <a:lnTo>
                  <a:pt x="11389931" y="3133725"/>
                </a:lnTo>
                <a:lnTo>
                  <a:pt x="11839829" y="2706307"/>
                </a:lnTo>
                <a:lnTo>
                  <a:pt x="12072430" y="2951099"/>
                </a:lnTo>
                <a:lnTo>
                  <a:pt x="12072430" y="2951417"/>
                </a:lnTo>
                <a:lnTo>
                  <a:pt x="12192000" y="3076385"/>
                </a:lnTo>
                <a:lnTo>
                  <a:pt x="12192000" y="2943670"/>
                </a:lnTo>
                <a:lnTo>
                  <a:pt x="12073065" y="2950845"/>
                </a:lnTo>
                <a:lnTo>
                  <a:pt x="12189269" y="1912493"/>
                </a:lnTo>
                <a:lnTo>
                  <a:pt x="12192000" y="1915351"/>
                </a:lnTo>
                <a:lnTo>
                  <a:pt x="12192000" y="1447800"/>
                </a:lnTo>
                <a:lnTo>
                  <a:pt x="11958383" y="1670050"/>
                </a:lnTo>
                <a:lnTo>
                  <a:pt x="12189016" y="1912747"/>
                </a:lnTo>
                <a:lnTo>
                  <a:pt x="11146092" y="1975803"/>
                </a:lnTo>
                <a:lnTo>
                  <a:pt x="11262296" y="937451"/>
                </a:lnTo>
                <a:lnTo>
                  <a:pt x="11492865" y="1180148"/>
                </a:lnTo>
                <a:lnTo>
                  <a:pt x="11942762" y="752729"/>
                </a:lnTo>
                <a:lnTo>
                  <a:pt x="12175363" y="996950"/>
                </a:lnTo>
                <a:lnTo>
                  <a:pt x="12175363" y="997268"/>
                </a:lnTo>
                <a:lnTo>
                  <a:pt x="12191746" y="1014476"/>
                </a:lnTo>
                <a:lnTo>
                  <a:pt x="12191746" y="995934"/>
                </a:lnTo>
                <a:lnTo>
                  <a:pt x="12175427" y="996950"/>
                </a:lnTo>
                <a:lnTo>
                  <a:pt x="12191746" y="850900"/>
                </a:lnTo>
                <a:close/>
                <a:moveTo>
                  <a:pt x="9305671" y="939800"/>
                </a:moveTo>
                <a:lnTo>
                  <a:pt x="9536303" y="1182497"/>
                </a:lnTo>
                <a:lnTo>
                  <a:pt x="9986137" y="755015"/>
                </a:lnTo>
                <a:lnTo>
                  <a:pt x="10218738" y="999871"/>
                </a:lnTo>
                <a:lnTo>
                  <a:pt x="10218738" y="999871"/>
                </a:lnTo>
                <a:lnTo>
                  <a:pt x="10451656" y="1244600"/>
                </a:lnTo>
                <a:lnTo>
                  <a:pt x="10001758" y="1672082"/>
                </a:lnTo>
                <a:lnTo>
                  <a:pt x="10232390" y="1914779"/>
                </a:lnTo>
                <a:lnTo>
                  <a:pt x="9189466" y="1977835"/>
                </a:lnTo>
                <a:close/>
                <a:moveTo>
                  <a:pt x="10129774" y="3868991"/>
                </a:moveTo>
                <a:lnTo>
                  <a:pt x="9086850" y="3931857"/>
                </a:lnTo>
                <a:lnTo>
                  <a:pt x="9203055" y="2893505"/>
                </a:lnTo>
                <a:lnTo>
                  <a:pt x="9433687" y="3136202"/>
                </a:lnTo>
                <a:lnTo>
                  <a:pt x="9883521" y="2708783"/>
                </a:lnTo>
                <a:lnTo>
                  <a:pt x="10116185" y="2953576"/>
                </a:lnTo>
                <a:lnTo>
                  <a:pt x="10116185" y="2953576"/>
                </a:lnTo>
                <a:lnTo>
                  <a:pt x="10348785" y="3198368"/>
                </a:lnTo>
                <a:lnTo>
                  <a:pt x="9899142" y="3625850"/>
                </a:lnTo>
                <a:close/>
                <a:moveTo>
                  <a:pt x="8956548" y="1733169"/>
                </a:moveTo>
                <a:lnTo>
                  <a:pt x="9189148" y="1977962"/>
                </a:lnTo>
                <a:lnTo>
                  <a:pt x="9189466" y="1978279"/>
                </a:lnTo>
                <a:lnTo>
                  <a:pt x="9422067" y="2223072"/>
                </a:lnTo>
                <a:lnTo>
                  <a:pt x="8972169" y="2650490"/>
                </a:lnTo>
                <a:lnTo>
                  <a:pt x="9202801" y="2893187"/>
                </a:lnTo>
                <a:lnTo>
                  <a:pt x="8159750" y="2956243"/>
                </a:lnTo>
                <a:lnTo>
                  <a:pt x="8276082" y="1917700"/>
                </a:lnTo>
                <a:lnTo>
                  <a:pt x="8506714" y="2160397"/>
                </a:lnTo>
                <a:close/>
                <a:moveTo>
                  <a:pt x="8173212" y="3871532"/>
                </a:moveTo>
                <a:lnTo>
                  <a:pt x="7130288" y="3934524"/>
                </a:lnTo>
                <a:lnTo>
                  <a:pt x="7246494" y="2896235"/>
                </a:lnTo>
                <a:lnTo>
                  <a:pt x="7477062" y="3138932"/>
                </a:lnTo>
                <a:lnTo>
                  <a:pt x="7926959" y="2711450"/>
                </a:lnTo>
                <a:lnTo>
                  <a:pt x="8159750" y="2956243"/>
                </a:lnTo>
                <a:lnTo>
                  <a:pt x="8159750" y="2956560"/>
                </a:lnTo>
                <a:lnTo>
                  <a:pt x="8392414" y="3201353"/>
                </a:lnTo>
                <a:lnTo>
                  <a:pt x="7942517" y="3628834"/>
                </a:lnTo>
                <a:close/>
                <a:moveTo>
                  <a:pt x="7349109" y="942277"/>
                </a:moveTo>
                <a:lnTo>
                  <a:pt x="7579678" y="1185037"/>
                </a:lnTo>
                <a:lnTo>
                  <a:pt x="8029575" y="757555"/>
                </a:lnTo>
                <a:lnTo>
                  <a:pt x="8262176" y="1002348"/>
                </a:lnTo>
                <a:lnTo>
                  <a:pt x="8262176" y="1002665"/>
                </a:lnTo>
                <a:lnTo>
                  <a:pt x="8494776" y="1247458"/>
                </a:lnTo>
                <a:lnTo>
                  <a:pt x="8045450" y="1674939"/>
                </a:lnTo>
                <a:lnTo>
                  <a:pt x="8275828" y="1917700"/>
                </a:lnTo>
                <a:lnTo>
                  <a:pt x="7232650" y="1980629"/>
                </a:lnTo>
                <a:close/>
                <a:moveTo>
                  <a:pt x="6999859" y="1736027"/>
                </a:moveTo>
                <a:lnTo>
                  <a:pt x="7232650" y="1980692"/>
                </a:lnTo>
                <a:lnTo>
                  <a:pt x="7232650" y="1980692"/>
                </a:lnTo>
                <a:lnTo>
                  <a:pt x="7465251" y="2225485"/>
                </a:lnTo>
                <a:lnTo>
                  <a:pt x="7015417" y="2652967"/>
                </a:lnTo>
                <a:lnTo>
                  <a:pt x="7245985" y="2895664"/>
                </a:lnTo>
                <a:lnTo>
                  <a:pt x="6203252" y="2959100"/>
                </a:lnTo>
                <a:lnTo>
                  <a:pt x="6319457" y="1920748"/>
                </a:lnTo>
                <a:lnTo>
                  <a:pt x="6550089" y="2163445"/>
                </a:lnTo>
                <a:close/>
                <a:moveTo>
                  <a:pt x="6216650" y="3874199"/>
                </a:moveTo>
                <a:lnTo>
                  <a:pt x="5173663" y="3937000"/>
                </a:lnTo>
                <a:lnTo>
                  <a:pt x="5289868" y="2898648"/>
                </a:lnTo>
                <a:lnTo>
                  <a:pt x="5520500" y="3141345"/>
                </a:lnTo>
                <a:lnTo>
                  <a:pt x="5970334" y="2713927"/>
                </a:lnTo>
                <a:lnTo>
                  <a:pt x="6202998" y="2959100"/>
                </a:lnTo>
                <a:lnTo>
                  <a:pt x="6202998" y="2959100"/>
                </a:lnTo>
                <a:lnTo>
                  <a:pt x="6435598" y="3203956"/>
                </a:lnTo>
                <a:lnTo>
                  <a:pt x="5985764" y="3631375"/>
                </a:lnTo>
                <a:close/>
                <a:moveTo>
                  <a:pt x="5392484" y="945007"/>
                </a:moveTo>
                <a:lnTo>
                  <a:pt x="5623116" y="1187450"/>
                </a:lnTo>
                <a:lnTo>
                  <a:pt x="6072950" y="760032"/>
                </a:lnTo>
                <a:lnTo>
                  <a:pt x="6305550" y="1005078"/>
                </a:lnTo>
                <a:lnTo>
                  <a:pt x="6305550" y="1005078"/>
                </a:lnTo>
                <a:lnTo>
                  <a:pt x="6538151" y="1249934"/>
                </a:lnTo>
                <a:lnTo>
                  <a:pt x="6088253" y="1677353"/>
                </a:lnTo>
                <a:lnTo>
                  <a:pt x="6318885" y="1920050"/>
                </a:lnTo>
                <a:lnTo>
                  <a:pt x="5275961" y="1983105"/>
                </a:lnTo>
                <a:close/>
                <a:moveTo>
                  <a:pt x="5043234" y="1738757"/>
                </a:moveTo>
                <a:lnTo>
                  <a:pt x="5275834" y="1983550"/>
                </a:lnTo>
                <a:lnTo>
                  <a:pt x="5275834" y="1983867"/>
                </a:lnTo>
                <a:lnTo>
                  <a:pt x="5508435" y="2228660"/>
                </a:lnTo>
                <a:lnTo>
                  <a:pt x="5058537" y="2656142"/>
                </a:lnTo>
                <a:lnTo>
                  <a:pt x="5289550" y="2898648"/>
                </a:lnTo>
                <a:lnTo>
                  <a:pt x="4246690" y="2961640"/>
                </a:lnTo>
                <a:lnTo>
                  <a:pt x="4362895" y="1923288"/>
                </a:lnTo>
                <a:lnTo>
                  <a:pt x="4593527" y="2166049"/>
                </a:lnTo>
                <a:close/>
                <a:moveTo>
                  <a:pt x="3435922" y="947738"/>
                </a:moveTo>
                <a:lnTo>
                  <a:pt x="3666490" y="1190435"/>
                </a:lnTo>
                <a:lnTo>
                  <a:pt x="4116388" y="762953"/>
                </a:lnTo>
                <a:lnTo>
                  <a:pt x="4348988" y="1007809"/>
                </a:lnTo>
                <a:lnTo>
                  <a:pt x="4348988" y="1007809"/>
                </a:lnTo>
                <a:lnTo>
                  <a:pt x="4581652" y="1252601"/>
                </a:lnTo>
                <a:lnTo>
                  <a:pt x="4131755" y="1680083"/>
                </a:lnTo>
                <a:lnTo>
                  <a:pt x="4362450" y="1923034"/>
                </a:lnTo>
                <a:lnTo>
                  <a:pt x="3319526" y="1986089"/>
                </a:lnTo>
                <a:close/>
                <a:moveTo>
                  <a:pt x="1363091" y="1988757"/>
                </a:moveTo>
                <a:lnTo>
                  <a:pt x="1479550" y="950405"/>
                </a:lnTo>
                <a:lnTo>
                  <a:pt x="1710182" y="1193102"/>
                </a:lnTo>
                <a:lnTo>
                  <a:pt x="2160016" y="765683"/>
                </a:lnTo>
                <a:lnTo>
                  <a:pt x="2392680" y="1010476"/>
                </a:lnTo>
                <a:lnTo>
                  <a:pt x="2392680" y="1010793"/>
                </a:lnTo>
                <a:lnTo>
                  <a:pt x="2625281" y="1255586"/>
                </a:lnTo>
                <a:lnTo>
                  <a:pt x="2175447" y="1682750"/>
                </a:lnTo>
                <a:lnTo>
                  <a:pt x="2406015" y="1925511"/>
                </a:lnTo>
                <a:close/>
                <a:moveTo>
                  <a:pt x="2290191" y="2964371"/>
                </a:moveTo>
                <a:lnTo>
                  <a:pt x="2406650" y="1926019"/>
                </a:lnTo>
                <a:lnTo>
                  <a:pt x="2637219" y="2168716"/>
                </a:lnTo>
                <a:lnTo>
                  <a:pt x="3087116" y="1741297"/>
                </a:lnTo>
                <a:lnTo>
                  <a:pt x="3319716" y="1986089"/>
                </a:lnTo>
                <a:lnTo>
                  <a:pt x="3319716" y="1986089"/>
                </a:lnTo>
                <a:lnTo>
                  <a:pt x="3552317" y="2230946"/>
                </a:lnTo>
                <a:lnTo>
                  <a:pt x="3102483" y="2658364"/>
                </a:lnTo>
                <a:lnTo>
                  <a:pt x="3333115" y="2901061"/>
                </a:lnTo>
                <a:close/>
                <a:moveTo>
                  <a:pt x="3217291" y="3939984"/>
                </a:moveTo>
                <a:lnTo>
                  <a:pt x="3333306" y="2901950"/>
                </a:lnTo>
                <a:lnTo>
                  <a:pt x="3563874" y="3144647"/>
                </a:lnTo>
                <a:lnTo>
                  <a:pt x="4013772" y="2717165"/>
                </a:lnTo>
                <a:lnTo>
                  <a:pt x="4246372" y="2962021"/>
                </a:lnTo>
                <a:lnTo>
                  <a:pt x="4246372" y="2962021"/>
                </a:lnTo>
                <a:lnTo>
                  <a:pt x="4479290" y="3206750"/>
                </a:lnTo>
                <a:lnTo>
                  <a:pt x="4029393" y="3634232"/>
                </a:lnTo>
                <a:lnTo>
                  <a:pt x="4260025" y="3876929"/>
                </a:lnTo>
                <a:close/>
                <a:moveTo>
                  <a:pt x="4144391" y="4915535"/>
                </a:moveTo>
                <a:lnTo>
                  <a:pt x="4260596" y="3877247"/>
                </a:lnTo>
                <a:lnTo>
                  <a:pt x="4491228" y="4119944"/>
                </a:lnTo>
                <a:lnTo>
                  <a:pt x="4941062" y="3692462"/>
                </a:lnTo>
                <a:lnTo>
                  <a:pt x="5173345" y="3937000"/>
                </a:lnTo>
                <a:lnTo>
                  <a:pt x="5173345" y="3937318"/>
                </a:lnTo>
                <a:lnTo>
                  <a:pt x="5405946" y="4182110"/>
                </a:lnTo>
                <a:lnTo>
                  <a:pt x="4956366" y="4610100"/>
                </a:lnTo>
                <a:lnTo>
                  <a:pt x="5186998" y="4852797"/>
                </a:lnTo>
                <a:close/>
                <a:moveTo>
                  <a:pt x="5883402" y="5585397"/>
                </a:moveTo>
                <a:lnTo>
                  <a:pt x="6113971" y="5828094"/>
                </a:lnTo>
                <a:lnTo>
                  <a:pt x="5071047" y="5891149"/>
                </a:lnTo>
                <a:lnTo>
                  <a:pt x="5187252" y="4852797"/>
                </a:lnTo>
                <a:lnTo>
                  <a:pt x="5417884" y="5095494"/>
                </a:lnTo>
                <a:lnTo>
                  <a:pt x="5867781" y="4668076"/>
                </a:lnTo>
                <a:lnTo>
                  <a:pt x="6100382" y="4912868"/>
                </a:lnTo>
                <a:lnTo>
                  <a:pt x="6100382" y="4913186"/>
                </a:lnTo>
                <a:lnTo>
                  <a:pt x="6332982" y="5157978"/>
                </a:lnTo>
                <a:close/>
                <a:moveTo>
                  <a:pt x="6100699" y="4912868"/>
                </a:moveTo>
                <a:lnTo>
                  <a:pt x="6216650" y="3874516"/>
                </a:lnTo>
                <a:lnTo>
                  <a:pt x="6447219" y="4117213"/>
                </a:lnTo>
                <a:lnTo>
                  <a:pt x="6897116" y="3689731"/>
                </a:lnTo>
                <a:lnTo>
                  <a:pt x="7129717" y="3934587"/>
                </a:lnTo>
                <a:lnTo>
                  <a:pt x="7129717" y="3934587"/>
                </a:lnTo>
                <a:lnTo>
                  <a:pt x="7362318" y="4179380"/>
                </a:lnTo>
                <a:lnTo>
                  <a:pt x="6912483" y="4606862"/>
                </a:lnTo>
                <a:lnTo>
                  <a:pt x="7143750" y="4849813"/>
                </a:lnTo>
                <a:close/>
                <a:moveTo>
                  <a:pt x="7839964" y="5582730"/>
                </a:moveTo>
                <a:lnTo>
                  <a:pt x="8070850" y="5825427"/>
                </a:lnTo>
                <a:lnTo>
                  <a:pt x="7027926" y="5888482"/>
                </a:lnTo>
                <a:lnTo>
                  <a:pt x="7143750" y="4850130"/>
                </a:lnTo>
                <a:lnTo>
                  <a:pt x="7374445" y="5092700"/>
                </a:lnTo>
                <a:lnTo>
                  <a:pt x="7824344" y="4665218"/>
                </a:lnTo>
                <a:lnTo>
                  <a:pt x="8056944" y="4910011"/>
                </a:lnTo>
                <a:lnTo>
                  <a:pt x="8056944" y="4910011"/>
                </a:lnTo>
                <a:lnTo>
                  <a:pt x="8289607" y="5154803"/>
                </a:lnTo>
                <a:close/>
                <a:moveTo>
                  <a:pt x="8057261" y="4910138"/>
                </a:moveTo>
                <a:lnTo>
                  <a:pt x="8173466" y="3871786"/>
                </a:lnTo>
                <a:lnTo>
                  <a:pt x="8404098" y="4114800"/>
                </a:lnTo>
                <a:lnTo>
                  <a:pt x="8853932" y="3687382"/>
                </a:lnTo>
                <a:lnTo>
                  <a:pt x="9086850" y="3931857"/>
                </a:lnTo>
                <a:lnTo>
                  <a:pt x="9086850" y="3931857"/>
                </a:lnTo>
                <a:lnTo>
                  <a:pt x="9319451" y="4176649"/>
                </a:lnTo>
                <a:lnTo>
                  <a:pt x="8869553" y="4604068"/>
                </a:lnTo>
                <a:lnTo>
                  <a:pt x="9100185" y="4846765"/>
                </a:lnTo>
                <a:close/>
                <a:moveTo>
                  <a:pt x="9796590" y="5579999"/>
                </a:moveTo>
                <a:lnTo>
                  <a:pt x="10027158" y="5822950"/>
                </a:lnTo>
                <a:lnTo>
                  <a:pt x="8984234" y="5886006"/>
                </a:lnTo>
                <a:lnTo>
                  <a:pt x="9100439" y="4847654"/>
                </a:lnTo>
                <a:lnTo>
                  <a:pt x="9331071" y="5090351"/>
                </a:lnTo>
                <a:lnTo>
                  <a:pt x="9780905" y="4662932"/>
                </a:lnTo>
                <a:lnTo>
                  <a:pt x="10013569" y="4907725"/>
                </a:lnTo>
                <a:lnTo>
                  <a:pt x="10013569" y="4907725"/>
                </a:lnTo>
                <a:lnTo>
                  <a:pt x="10246169" y="5152581"/>
                </a:lnTo>
                <a:close/>
                <a:moveTo>
                  <a:pt x="11276140" y="4174236"/>
                </a:moveTo>
                <a:lnTo>
                  <a:pt x="10826306" y="4601718"/>
                </a:lnTo>
                <a:lnTo>
                  <a:pt x="11056874" y="4844415"/>
                </a:lnTo>
                <a:lnTo>
                  <a:pt x="10013950" y="4907471"/>
                </a:lnTo>
                <a:lnTo>
                  <a:pt x="10130155" y="3869119"/>
                </a:lnTo>
                <a:lnTo>
                  <a:pt x="10360787" y="4111816"/>
                </a:lnTo>
                <a:lnTo>
                  <a:pt x="10810684" y="3684334"/>
                </a:lnTo>
                <a:lnTo>
                  <a:pt x="11043285" y="3929126"/>
                </a:lnTo>
                <a:lnTo>
                  <a:pt x="11043285" y="3929126"/>
                </a:lnTo>
                <a:close/>
                <a:moveTo>
                  <a:pt x="11378756" y="2220341"/>
                </a:moveTo>
                <a:lnTo>
                  <a:pt x="10928794" y="2647950"/>
                </a:lnTo>
                <a:lnTo>
                  <a:pt x="11159363" y="2890647"/>
                </a:lnTo>
                <a:lnTo>
                  <a:pt x="10116439" y="2953639"/>
                </a:lnTo>
                <a:lnTo>
                  <a:pt x="10232644" y="1915351"/>
                </a:lnTo>
                <a:lnTo>
                  <a:pt x="10463276" y="2158048"/>
                </a:lnTo>
                <a:lnTo>
                  <a:pt x="10913173" y="1730566"/>
                </a:lnTo>
                <a:lnTo>
                  <a:pt x="11145774" y="1975358"/>
                </a:lnTo>
                <a:lnTo>
                  <a:pt x="11145774" y="1975676"/>
                </a:lnTo>
                <a:close/>
                <a:moveTo>
                  <a:pt x="12192000" y="6858000"/>
                </a:moveTo>
                <a:lnTo>
                  <a:pt x="12192000" y="6838950"/>
                </a:lnTo>
                <a:lnTo>
                  <a:pt x="11878310" y="6858000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8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gradFill>
          <a:gsLst>
            <a:gs pos="0">
              <a:schemeClr val="accent1"/>
            </a:gs>
            <a:gs pos="50000">
              <a:schemeClr val="accent2"/>
            </a:gs>
            <a:gs pos="100000">
              <a:schemeClr val="accent3"/>
            </a:gs>
          </a:gsLst>
          <a:lin ang="5400012" scaled="0"/>
        </a:gra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87"/>
          <p:cNvSpPr/>
          <p:nvPr/>
        </p:nvSpPr>
        <p:spPr>
          <a:xfrm>
            <a:off x="3761899" y="0"/>
            <a:ext cx="5382339" cy="5130641"/>
          </a:xfrm>
          <a:custGeom>
            <a:avLst/>
            <a:gdLst/>
            <a:ahLst/>
            <a:cxnLst/>
            <a:rect l="l" t="t" r="r" b="b"/>
            <a:pathLst>
              <a:path w="7176452" h="6840855" extrusionOk="0">
                <a:moveTo>
                  <a:pt x="5601653" y="0"/>
                </a:moveTo>
                <a:lnTo>
                  <a:pt x="5414201" y="0"/>
                </a:lnTo>
                <a:lnTo>
                  <a:pt x="5503101" y="93599"/>
                </a:lnTo>
                <a:close/>
                <a:moveTo>
                  <a:pt x="4701794" y="0"/>
                </a:moveTo>
                <a:lnTo>
                  <a:pt x="4511866" y="0"/>
                </a:lnTo>
                <a:lnTo>
                  <a:pt x="4601972" y="94806"/>
                </a:lnTo>
                <a:close/>
                <a:moveTo>
                  <a:pt x="6501511" y="0"/>
                </a:moveTo>
                <a:lnTo>
                  <a:pt x="6316599" y="0"/>
                </a:lnTo>
                <a:lnTo>
                  <a:pt x="6404356" y="92329"/>
                </a:lnTo>
                <a:close/>
                <a:moveTo>
                  <a:pt x="7176135" y="0"/>
                </a:moveTo>
                <a:lnTo>
                  <a:pt x="6854635" y="0"/>
                </a:lnTo>
                <a:lnTo>
                  <a:pt x="6718935" y="8192"/>
                </a:lnTo>
                <a:lnTo>
                  <a:pt x="6719888" y="0"/>
                </a:lnTo>
                <a:lnTo>
                  <a:pt x="6710998" y="0"/>
                </a:lnTo>
                <a:lnTo>
                  <a:pt x="6718935" y="8192"/>
                </a:lnTo>
                <a:lnTo>
                  <a:pt x="6718935" y="8192"/>
                </a:lnTo>
                <a:lnTo>
                  <a:pt x="6826060" y="120967"/>
                </a:lnTo>
                <a:lnTo>
                  <a:pt x="6618859" y="317818"/>
                </a:lnTo>
                <a:lnTo>
                  <a:pt x="6725285" y="429768"/>
                </a:lnTo>
                <a:lnTo>
                  <a:pt x="6244907" y="458788"/>
                </a:lnTo>
                <a:lnTo>
                  <a:pt x="6295962" y="0"/>
                </a:lnTo>
                <a:lnTo>
                  <a:pt x="5974016" y="0"/>
                </a:lnTo>
                <a:lnTo>
                  <a:pt x="5817616" y="9462"/>
                </a:lnTo>
                <a:lnTo>
                  <a:pt x="5818695" y="0"/>
                </a:lnTo>
                <a:lnTo>
                  <a:pt x="5808472" y="0"/>
                </a:lnTo>
                <a:lnTo>
                  <a:pt x="5817235" y="9462"/>
                </a:lnTo>
                <a:lnTo>
                  <a:pt x="5817235" y="9462"/>
                </a:lnTo>
                <a:lnTo>
                  <a:pt x="5924360" y="122238"/>
                </a:lnTo>
                <a:lnTo>
                  <a:pt x="5717159" y="319088"/>
                </a:lnTo>
                <a:lnTo>
                  <a:pt x="5823585" y="431038"/>
                </a:lnTo>
                <a:lnTo>
                  <a:pt x="5343207" y="460057"/>
                </a:lnTo>
                <a:lnTo>
                  <a:pt x="5394897" y="0"/>
                </a:lnTo>
                <a:lnTo>
                  <a:pt x="5093335" y="0"/>
                </a:lnTo>
                <a:lnTo>
                  <a:pt x="4916297" y="10668"/>
                </a:lnTo>
                <a:lnTo>
                  <a:pt x="4917504" y="0"/>
                </a:lnTo>
                <a:lnTo>
                  <a:pt x="4906010" y="0"/>
                </a:lnTo>
                <a:lnTo>
                  <a:pt x="4916170" y="10732"/>
                </a:lnTo>
                <a:lnTo>
                  <a:pt x="4916170" y="10732"/>
                </a:lnTo>
                <a:lnTo>
                  <a:pt x="5023485" y="123571"/>
                </a:lnTo>
                <a:lnTo>
                  <a:pt x="4816285" y="320421"/>
                </a:lnTo>
                <a:lnTo>
                  <a:pt x="4922520" y="432181"/>
                </a:lnTo>
                <a:lnTo>
                  <a:pt x="4442142" y="461264"/>
                </a:lnTo>
                <a:lnTo>
                  <a:pt x="4493831" y="0"/>
                </a:lnTo>
                <a:lnTo>
                  <a:pt x="4212907" y="0"/>
                </a:lnTo>
                <a:lnTo>
                  <a:pt x="4015232" y="11938"/>
                </a:lnTo>
                <a:lnTo>
                  <a:pt x="4016629" y="0"/>
                </a:lnTo>
                <a:lnTo>
                  <a:pt x="4003929" y="0"/>
                </a:lnTo>
                <a:lnTo>
                  <a:pt x="4015295" y="11938"/>
                </a:lnTo>
                <a:lnTo>
                  <a:pt x="4015295" y="11938"/>
                </a:lnTo>
                <a:lnTo>
                  <a:pt x="4122420" y="124714"/>
                </a:lnTo>
                <a:lnTo>
                  <a:pt x="3915219" y="321564"/>
                </a:lnTo>
                <a:lnTo>
                  <a:pt x="4021455" y="433324"/>
                </a:lnTo>
                <a:lnTo>
                  <a:pt x="3541078" y="462344"/>
                </a:lnTo>
                <a:lnTo>
                  <a:pt x="3592830" y="0"/>
                </a:lnTo>
                <a:lnTo>
                  <a:pt x="3332480" y="0"/>
                </a:lnTo>
                <a:lnTo>
                  <a:pt x="3114230" y="13208"/>
                </a:lnTo>
                <a:lnTo>
                  <a:pt x="3115691" y="0"/>
                </a:lnTo>
                <a:lnTo>
                  <a:pt x="3101530" y="0"/>
                </a:lnTo>
                <a:lnTo>
                  <a:pt x="3114230" y="13208"/>
                </a:lnTo>
                <a:lnTo>
                  <a:pt x="3114230" y="13208"/>
                </a:lnTo>
                <a:lnTo>
                  <a:pt x="3221355" y="125984"/>
                </a:lnTo>
                <a:lnTo>
                  <a:pt x="3014154" y="322834"/>
                </a:lnTo>
                <a:lnTo>
                  <a:pt x="3120390" y="434657"/>
                </a:lnTo>
                <a:lnTo>
                  <a:pt x="2639822" y="463550"/>
                </a:lnTo>
                <a:lnTo>
                  <a:pt x="2691765" y="0"/>
                </a:lnTo>
                <a:lnTo>
                  <a:pt x="2451735" y="0"/>
                </a:lnTo>
                <a:lnTo>
                  <a:pt x="2212848" y="14415"/>
                </a:lnTo>
                <a:lnTo>
                  <a:pt x="2214436" y="0"/>
                </a:lnTo>
                <a:lnTo>
                  <a:pt x="2198941" y="0"/>
                </a:lnTo>
                <a:lnTo>
                  <a:pt x="2212657" y="14478"/>
                </a:lnTo>
                <a:lnTo>
                  <a:pt x="2212657" y="14478"/>
                </a:lnTo>
                <a:lnTo>
                  <a:pt x="2319845" y="127191"/>
                </a:lnTo>
                <a:lnTo>
                  <a:pt x="2112581" y="324041"/>
                </a:lnTo>
                <a:lnTo>
                  <a:pt x="2218817" y="435800"/>
                </a:lnTo>
                <a:lnTo>
                  <a:pt x="1738440" y="464820"/>
                </a:lnTo>
                <a:lnTo>
                  <a:pt x="1790700" y="0"/>
                </a:lnTo>
                <a:lnTo>
                  <a:pt x="1571244" y="0"/>
                </a:lnTo>
                <a:lnTo>
                  <a:pt x="1311719" y="15685"/>
                </a:lnTo>
                <a:lnTo>
                  <a:pt x="1313434" y="0"/>
                </a:lnTo>
                <a:lnTo>
                  <a:pt x="1296670" y="0"/>
                </a:lnTo>
                <a:lnTo>
                  <a:pt x="1311529" y="15685"/>
                </a:lnTo>
                <a:lnTo>
                  <a:pt x="1311529" y="15685"/>
                </a:lnTo>
                <a:lnTo>
                  <a:pt x="1418717" y="128461"/>
                </a:lnTo>
                <a:lnTo>
                  <a:pt x="1211516" y="325311"/>
                </a:lnTo>
                <a:lnTo>
                  <a:pt x="1317688" y="437134"/>
                </a:lnTo>
                <a:lnTo>
                  <a:pt x="837375" y="466154"/>
                </a:lnTo>
                <a:lnTo>
                  <a:pt x="889635" y="0"/>
                </a:lnTo>
                <a:lnTo>
                  <a:pt x="690689" y="0"/>
                </a:lnTo>
                <a:lnTo>
                  <a:pt x="410527" y="16955"/>
                </a:lnTo>
                <a:lnTo>
                  <a:pt x="412432" y="0"/>
                </a:lnTo>
                <a:lnTo>
                  <a:pt x="394335" y="0"/>
                </a:lnTo>
                <a:lnTo>
                  <a:pt x="410464" y="16955"/>
                </a:lnTo>
                <a:lnTo>
                  <a:pt x="410464" y="16955"/>
                </a:lnTo>
                <a:lnTo>
                  <a:pt x="517588" y="129731"/>
                </a:lnTo>
                <a:lnTo>
                  <a:pt x="310388" y="326581"/>
                </a:lnTo>
                <a:lnTo>
                  <a:pt x="522922" y="550291"/>
                </a:lnTo>
                <a:lnTo>
                  <a:pt x="730123" y="353441"/>
                </a:lnTo>
                <a:lnTo>
                  <a:pt x="837247" y="466217"/>
                </a:lnTo>
                <a:lnTo>
                  <a:pt x="837247" y="466217"/>
                </a:lnTo>
                <a:lnTo>
                  <a:pt x="944435" y="578993"/>
                </a:lnTo>
                <a:lnTo>
                  <a:pt x="737171" y="775843"/>
                </a:lnTo>
                <a:lnTo>
                  <a:pt x="949769" y="999554"/>
                </a:lnTo>
                <a:lnTo>
                  <a:pt x="1156970" y="802704"/>
                </a:lnTo>
                <a:lnTo>
                  <a:pt x="1264285" y="915670"/>
                </a:lnTo>
                <a:lnTo>
                  <a:pt x="1264285" y="915670"/>
                </a:lnTo>
                <a:lnTo>
                  <a:pt x="1371537" y="1028700"/>
                </a:lnTo>
                <a:lnTo>
                  <a:pt x="1164336" y="1225550"/>
                </a:lnTo>
                <a:lnTo>
                  <a:pt x="1376934" y="1449261"/>
                </a:lnTo>
                <a:lnTo>
                  <a:pt x="1584134" y="1252411"/>
                </a:lnTo>
                <a:lnTo>
                  <a:pt x="1691259" y="1365250"/>
                </a:lnTo>
                <a:lnTo>
                  <a:pt x="1691259" y="1365250"/>
                </a:lnTo>
                <a:lnTo>
                  <a:pt x="1798383" y="1478026"/>
                </a:lnTo>
                <a:lnTo>
                  <a:pt x="1591183" y="1674876"/>
                </a:lnTo>
                <a:lnTo>
                  <a:pt x="1804035" y="1898650"/>
                </a:lnTo>
                <a:lnTo>
                  <a:pt x="2011235" y="1701800"/>
                </a:lnTo>
                <a:lnTo>
                  <a:pt x="2118360" y="1814513"/>
                </a:lnTo>
                <a:lnTo>
                  <a:pt x="2118360" y="1814513"/>
                </a:lnTo>
                <a:lnTo>
                  <a:pt x="2225484" y="1927289"/>
                </a:lnTo>
                <a:lnTo>
                  <a:pt x="2018284" y="2124139"/>
                </a:lnTo>
                <a:lnTo>
                  <a:pt x="2230818" y="2347849"/>
                </a:lnTo>
                <a:lnTo>
                  <a:pt x="2438019" y="2150999"/>
                </a:lnTo>
                <a:lnTo>
                  <a:pt x="2545207" y="2263775"/>
                </a:lnTo>
                <a:lnTo>
                  <a:pt x="2545207" y="2263775"/>
                </a:lnTo>
                <a:lnTo>
                  <a:pt x="2652331" y="2376488"/>
                </a:lnTo>
                <a:lnTo>
                  <a:pt x="2445131" y="2573338"/>
                </a:lnTo>
                <a:lnTo>
                  <a:pt x="2657666" y="2797048"/>
                </a:lnTo>
                <a:lnTo>
                  <a:pt x="2864866" y="2600198"/>
                </a:lnTo>
                <a:lnTo>
                  <a:pt x="2972435" y="2713038"/>
                </a:lnTo>
                <a:lnTo>
                  <a:pt x="2972435" y="2713038"/>
                </a:lnTo>
                <a:lnTo>
                  <a:pt x="3079432" y="2825750"/>
                </a:lnTo>
                <a:lnTo>
                  <a:pt x="2872232" y="3022600"/>
                </a:lnTo>
                <a:lnTo>
                  <a:pt x="3084766" y="3246311"/>
                </a:lnTo>
                <a:lnTo>
                  <a:pt x="3291967" y="3049461"/>
                </a:lnTo>
                <a:lnTo>
                  <a:pt x="3399091" y="3162300"/>
                </a:lnTo>
                <a:lnTo>
                  <a:pt x="3399091" y="3162300"/>
                </a:lnTo>
                <a:lnTo>
                  <a:pt x="3506216" y="3275013"/>
                </a:lnTo>
                <a:lnTo>
                  <a:pt x="3299016" y="3471863"/>
                </a:lnTo>
                <a:lnTo>
                  <a:pt x="3511741" y="3695700"/>
                </a:lnTo>
                <a:lnTo>
                  <a:pt x="3718941" y="3498850"/>
                </a:lnTo>
                <a:lnTo>
                  <a:pt x="3826066" y="3611626"/>
                </a:lnTo>
                <a:lnTo>
                  <a:pt x="3826066" y="3611626"/>
                </a:lnTo>
                <a:lnTo>
                  <a:pt x="3933190" y="3724402"/>
                </a:lnTo>
                <a:lnTo>
                  <a:pt x="3725990" y="3921252"/>
                </a:lnTo>
                <a:lnTo>
                  <a:pt x="3938588" y="4144963"/>
                </a:lnTo>
                <a:lnTo>
                  <a:pt x="4145788" y="3948113"/>
                </a:lnTo>
                <a:lnTo>
                  <a:pt x="4252913" y="4060825"/>
                </a:lnTo>
                <a:lnTo>
                  <a:pt x="4252913" y="4060825"/>
                </a:lnTo>
                <a:lnTo>
                  <a:pt x="4360037" y="4173601"/>
                </a:lnTo>
                <a:lnTo>
                  <a:pt x="4152837" y="4370451"/>
                </a:lnTo>
                <a:lnTo>
                  <a:pt x="4365371" y="4594098"/>
                </a:lnTo>
                <a:lnTo>
                  <a:pt x="4572635" y="4397248"/>
                </a:lnTo>
                <a:lnTo>
                  <a:pt x="4679760" y="4510024"/>
                </a:lnTo>
                <a:lnTo>
                  <a:pt x="4679760" y="4510024"/>
                </a:lnTo>
                <a:lnTo>
                  <a:pt x="4786884" y="4622737"/>
                </a:lnTo>
                <a:lnTo>
                  <a:pt x="4579684" y="4819587"/>
                </a:lnTo>
                <a:lnTo>
                  <a:pt x="4792218" y="5043297"/>
                </a:lnTo>
                <a:lnTo>
                  <a:pt x="4999418" y="4846447"/>
                </a:lnTo>
                <a:lnTo>
                  <a:pt x="5106606" y="4959223"/>
                </a:lnTo>
                <a:lnTo>
                  <a:pt x="5106606" y="4959223"/>
                </a:lnTo>
                <a:lnTo>
                  <a:pt x="5213985" y="5072698"/>
                </a:lnTo>
                <a:lnTo>
                  <a:pt x="5006785" y="5269548"/>
                </a:lnTo>
                <a:lnTo>
                  <a:pt x="5219319" y="5493258"/>
                </a:lnTo>
                <a:lnTo>
                  <a:pt x="5426519" y="5296408"/>
                </a:lnTo>
                <a:lnTo>
                  <a:pt x="5533644" y="5409121"/>
                </a:lnTo>
                <a:lnTo>
                  <a:pt x="5533644" y="5409121"/>
                </a:lnTo>
                <a:lnTo>
                  <a:pt x="5640832" y="5521833"/>
                </a:lnTo>
                <a:lnTo>
                  <a:pt x="5433631" y="5718683"/>
                </a:lnTo>
                <a:lnTo>
                  <a:pt x="5646166" y="5942394"/>
                </a:lnTo>
                <a:lnTo>
                  <a:pt x="5853366" y="5745544"/>
                </a:lnTo>
                <a:lnTo>
                  <a:pt x="5960491" y="5858320"/>
                </a:lnTo>
                <a:lnTo>
                  <a:pt x="5960491" y="5858320"/>
                </a:lnTo>
                <a:lnTo>
                  <a:pt x="6067616" y="5971096"/>
                </a:lnTo>
                <a:lnTo>
                  <a:pt x="5860415" y="6167946"/>
                </a:lnTo>
                <a:lnTo>
                  <a:pt x="6073013" y="6391656"/>
                </a:lnTo>
                <a:lnTo>
                  <a:pt x="6280214" y="6194806"/>
                </a:lnTo>
                <a:lnTo>
                  <a:pt x="6387338" y="6307519"/>
                </a:lnTo>
                <a:lnTo>
                  <a:pt x="6387338" y="6307519"/>
                </a:lnTo>
                <a:lnTo>
                  <a:pt x="6494463" y="6420295"/>
                </a:lnTo>
                <a:lnTo>
                  <a:pt x="6287262" y="6617144"/>
                </a:lnTo>
                <a:lnTo>
                  <a:pt x="6499860" y="6840856"/>
                </a:lnTo>
                <a:lnTo>
                  <a:pt x="6707061" y="6644006"/>
                </a:lnTo>
                <a:lnTo>
                  <a:pt x="6814312" y="6756908"/>
                </a:lnTo>
                <a:lnTo>
                  <a:pt x="6867842" y="6278499"/>
                </a:lnTo>
                <a:lnTo>
                  <a:pt x="6974078" y="6390259"/>
                </a:lnTo>
                <a:lnTo>
                  <a:pt x="7176135" y="6199315"/>
                </a:lnTo>
                <a:lnTo>
                  <a:pt x="7176135" y="5838254"/>
                </a:lnTo>
                <a:lnTo>
                  <a:pt x="6862191" y="5857304"/>
                </a:lnTo>
                <a:lnTo>
                  <a:pt x="6915722" y="5379085"/>
                </a:lnTo>
                <a:lnTo>
                  <a:pt x="7021957" y="5490845"/>
                </a:lnTo>
                <a:lnTo>
                  <a:pt x="7176135" y="5344287"/>
                </a:lnTo>
                <a:lnTo>
                  <a:pt x="7176135" y="4941189"/>
                </a:lnTo>
                <a:lnTo>
                  <a:pt x="6909435" y="4957318"/>
                </a:lnTo>
                <a:lnTo>
                  <a:pt x="6962966" y="4479036"/>
                </a:lnTo>
                <a:lnTo>
                  <a:pt x="7069201" y="4591050"/>
                </a:lnTo>
                <a:lnTo>
                  <a:pt x="7176135" y="4489450"/>
                </a:lnTo>
                <a:lnTo>
                  <a:pt x="7176135" y="4044061"/>
                </a:lnTo>
                <a:lnTo>
                  <a:pt x="6956742" y="4057650"/>
                </a:lnTo>
                <a:lnTo>
                  <a:pt x="7010273" y="3579432"/>
                </a:lnTo>
                <a:lnTo>
                  <a:pt x="7116509" y="3691191"/>
                </a:lnTo>
                <a:lnTo>
                  <a:pt x="7176135" y="3634550"/>
                </a:lnTo>
                <a:lnTo>
                  <a:pt x="7176135" y="3146997"/>
                </a:lnTo>
                <a:lnTo>
                  <a:pt x="7003987" y="3157411"/>
                </a:lnTo>
                <a:lnTo>
                  <a:pt x="7057517" y="2679129"/>
                </a:lnTo>
                <a:lnTo>
                  <a:pt x="7163753" y="2790952"/>
                </a:lnTo>
                <a:lnTo>
                  <a:pt x="7176453" y="2779141"/>
                </a:lnTo>
                <a:lnTo>
                  <a:pt x="7176453" y="2249932"/>
                </a:lnTo>
                <a:lnTo>
                  <a:pt x="7051548" y="2257425"/>
                </a:lnTo>
                <a:lnTo>
                  <a:pt x="7105079" y="1779207"/>
                </a:lnTo>
                <a:lnTo>
                  <a:pt x="7176135" y="1854200"/>
                </a:lnTo>
                <a:lnTo>
                  <a:pt x="7176135" y="1498600"/>
                </a:lnTo>
                <a:lnTo>
                  <a:pt x="6998335" y="1667383"/>
                </a:lnTo>
                <a:lnTo>
                  <a:pt x="7104507" y="1779207"/>
                </a:lnTo>
                <a:lnTo>
                  <a:pt x="6624193" y="1808226"/>
                </a:lnTo>
                <a:lnTo>
                  <a:pt x="6677724" y="1330008"/>
                </a:lnTo>
                <a:lnTo>
                  <a:pt x="6783895" y="1441768"/>
                </a:lnTo>
                <a:lnTo>
                  <a:pt x="6991096" y="1244918"/>
                </a:lnTo>
                <a:lnTo>
                  <a:pt x="7098284" y="1357694"/>
                </a:lnTo>
                <a:lnTo>
                  <a:pt x="7098284" y="1357694"/>
                </a:lnTo>
                <a:lnTo>
                  <a:pt x="7176135" y="1439355"/>
                </a:lnTo>
                <a:lnTo>
                  <a:pt x="7176135" y="1352550"/>
                </a:lnTo>
                <a:lnTo>
                  <a:pt x="7098538" y="1357249"/>
                </a:lnTo>
                <a:lnTo>
                  <a:pt x="7152068" y="879030"/>
                </a:lnTo>
                <a:lnTo>
                  <a:pt x="7176135" y="904430"/>
                </a:lnTo>
                <a:lnTo>
                  <a:pt x="7176135" y="643382"/>
                </a:lnTo>
                <a:lnTo>
                  <a:pt x="7045706" y="767334"/>
                </a:lnTo>
                <a:lnTo>
                  <a:pt x="7151941" y="879094"/>
                </a:lnTo>
                <a:lnTo>
                  <a:pt x="6671564" y="908050"/>
                </a:lnTo>
                <a:lnTo>
                  <a:pt x="6725285" y="429895"/>
                </a:lnTo>
                <a:lnTo>
                  <a:pt x="6831520" y="541719"/>
                </a:lnTo>
                <a:lnTo>
                  <a:pt x="7038721" y="344869"/>
                </a:lnTo>
                <a:lnTo>
                  <a:pt x="7145845" y="457645"/>
                </a:lnTo>
                <a:lnTo>
                  <a:pt x="7145845" y="457645"/>
                </a:lnTo>
                <a:lnTo>
                  <a:pt x="7176199" y="489395"/>
                </a:lnTo>
                <a:lnTo>
                  <a:pt x="7176199" y="455739"/>
                </a:lnTo>
                <a:lnTo>
                  <a:pt x="7145845" y="457581"/>
                </a:lnTo>
                <a:lnTo>
                  <a:pt x="7176135" y="186373"/>
                </a:lnTo>
                <a:close/>
                <a:moveTo>
                  <a:pt x="5823585" y="431165"/>
                </a:moveTo>
                <a:lnTo>
                  <a:pt x="5929820" y="542925"/>
                </a:lnTo>
                <a:lnTo>
                  <a:pt x="6137021" y="346075"/>
                </a:lnTo>
                <a:lnTo>
                  <a:pt x="6244145" y="458788"/>
                </a:lnTo>
                <a:lnTo>
                  <a:pt x="6244145" y="458788"/>
                </a:lnTo>
                <a:lnTo>
                  <a:pt x="6351715" y="571500"/>
                </a:lnTo>
                <a:lnTo>
                  <a:pt x="6144514" y="768350"/>
                </a:lnTo>
                <a:lnTo>
                  <a:pt x="6250750" y="880110"/>
                </a:lnTo>
                <a:lnTo>
                  <a:pt x="5770372" y="909130"/>
                </a:lnTo>
                <a:close/>
                <a:moveTo>
                  <a:pt x="6203125" y="1780286"/>
                </a:moveTo>
                <a:lnTo>
                  <a:pt x="5722811" y="1809369"/>
                </a:lnTo>
                <a:lnTo>
                  <a:pt x="5776341" y="1331087"/>
                </a:lnTo>
                <a:lnTo>
                  <a:pt x="5882513" y="1442911"/>
                </a:lnTo>
                <a:lnTo>
                  <a:pt x="6089714" y="1246061"/>
                </a:lnTo>
                <a:lnTo>
                  <a:pt x="6197219" y="1358900"/>
                </a:lnTo>
                <a:lnTo>
                  <a:pt x="6197219" y="1358900"/>
                </a:lnTo>
                <a:lnTo>
                  <a:pt x="6304343" y="1471676"/>
                </a:lnTo>
                <a:lnTo>
                  <a:pt x="6097143" y="1668526"/>
                </a:lnTo>
                <a:close/>
                <a:moveTo>
                  <a:pt x="6582854" y="3129598"/>
                </a:moveTo>
                <a:lnTo>
                  <a:pt x="6102985" y="3158617"/>
                </a:lnTo>
                <a:lnTo>
                  <a:pt x="6156516" y="2680399"/>
                </a:lnTo>
                <a:lnTo>
                  <a:pt x="6262751" y="2792159"/>
                </a:lnTo>
                <a:lnTo>
                  <a:pt x="6469952" y="2595309"/>
                </a:lnTo>
                <a:lnTo>
                  <a:pt x="6577076" y="2708085"/>
                </a:lnTo>
                <a:lnTo>
                  <a:pt x="6577076" y="2708085"/>
                </a:lnTo>
                <a:lnTo>
                  <a:pt x="6684201" y="2820797"/>
                </a:lnTo>
                <a:lnTo>
                  <a:pt x="6477000" y="3017647"/>
                </a:lnTo>
                <a:close/>
                <a:moveTo>
                  <a:pt x="6535611" y="4029583"/>
                </a:moveTo>
                <a:lnTo>
                  <a:pt x="6055233" y="4058603"/>
                </a:lnTo>
                <a:lnTo>
                  <a:pt x="6108764" y="3580321"/>
                </a:lnTo>
                <a:lnTo>
                  <a:pt x="6214999" y="3692144"/>
                </a:lnTo>
                <a:lnTo>
                  <a:pt x="6422200" y="3495294"/>
                </a:lnTo>
                <a:lnTo>
                  <a:pt x="6529324" y="3608070"/>
                </a:lnTo>
                <a:lnTo>
                  <a:pt x="6529324" y="3608070"/>
                </a:lnTo>
                <a:lnTo>
                  <a:pt x="6636893" y="3721100"/>
                </a:lnTo>
                <a:lnTo>
                  <a:pt x="6429692" y="3917950"/>
                </a:lnTo>
                <a:close/>
                <a:moveTo>
                  <a:pt x="6488303" y="4929505"/>
                </a:moveTo>
                <a:lnTo>
                  <a:pt x="6007989" y="4958525"/>
                </a:lnTo>
                <a:lnTo>
                  <a:pt x="6061519" y="4480306"/>
                </a:lnTo>
                <a:lnTo>
                  <a:pt x="6167691" y="4592066"/>
                </a:lnTo>
                <a:lnTo>
                  <a:pt x="6374892" y="4395216"/>
                </a:lnTo>
                <a:lnTo>
                  <a:pt x="6482080" y="4507929"/>
                </a:lnTo>
                <a:lnTo>
                  <a:pt x="6482080" y="4507929"/>
                </a:lnTo>
                <a:lnTo>
                  <a:pt x="6589204" y="4620705"/>
                </a:lnTo>
                <a:lnTo>
                  <a:pt x="6382004" y="4817555"/>
                </a:lnTo>
                <a:close/>
                <a:moveTo>
                  <a:pt x="3499929" y="1784350"/>
                </a:moveTo>
                <a:lnTo>
                  <a:pt x="3019552" y="1813433"/>
                </a:lnTo>
                <a:lnTo>
                  <a:pt x="3073082" y="1335151"/>
                </a:lnTo>
                <a:lnTo>
                  <a:pt x="3179318" y="1446911"/>
                </a:lnTo>
                <a:lnTo>
                  <a:pt x="3386518" y="1250061"/>
                </a:lnTo>
                <a:lnTo>
                  <a:pt x="3493643" y="1362837"/>
                </a:lnTo>
                <a:lnTo>
                  <a:pt x="3493643" y="1362837"/>
                </a:lnTo>
                <a:lnTo>
                  <a:pt x="3601085" y="1475359"/>
                </a:lnTo>
                <a:lnTo>
                  <a:pt x="3393884" y="1672209"/>
                </a:lnTo>
                <a:close/>
                <a:moveTo>
                  <a:pt x="3499929" y="1784350"/>
                </a:moveTo>
                <a:lnTo>
                  <a:pt x="3606102" y="1896173"/>
                </a:lnTo>
                <a:lnTo>
                  <a:pt x="3813302" y="1699323"/>
                </a:lnTo>
                <a:lnTo>
                  <a:pt x="3920490" y="1812100"/>
                </a:lnTo>
                <a:lnTo>
                  <a:pt x="3920490" y="1812100"/>
                </a:lnTo>
                <a:lnTo>
                  <a:pt x="4027615" y="1924876"/>
                </a:lnTo>
                <a:lnTo>
                  <a:pt x="3820414" y="2121726"/>
                </a:lnTo>
                <a:lnTo>
                  <a:pt x="3926650" y="2233549"/>
                </a:lnTo>
                <a:lnTo>
                  <a:pt x="3446272" y="2262569"/>
                </a:lnTo>
                <a:close/>
                <a:moveTo>
                  <a:pt x="5729097" y="2231073"/>
                </a:moveTo>
                <a:lnTo>
                  <a:pt x="5248783" y="2260156"/>
                </a:lnTo>
                <a:lnTo>
                  <a:pt x="5302314" y="1781873"/>
                </a:lnTo>
                <a:lnTo>
                  <a:pt x="5408486" y="1893697"/>
                </a:lnTo>
                <a:lnTo>
                  <a:pt x="5615686" y="1696847"/>
                </a:lnTo>
                <a:lnTo>
                  <a:pt x="5722874" y="1809623"/>
                </a:lnTo>
                <a:lnTo>
                  <a:pt x="5722874" y="1809623"/>
                </a:lnTo>
                <a:lnTo>
                  <a:pt x="5830062" y="1922399"/>
                </a:lnTo>
                <a:lnTo>
                  <a:pt x="5622862" y="2119249"/>
                </a:lnTo>
                <a:close/>
                <a:moveTo>
                  <a:pt x="6108827" y="3580384"/>
                </a:moveTo>
                <a:lnTo>
                  <a:pt x="5628450" y="3609467"/>
                </a:lnTo>
                <a:lnTo>
                  <a:pt x="5681980" y="3131185"/>
                </a:lnTo>
                <a:lnTo>
                  <a:pt x="5788216" y="3242945"/>
                </a:lnTo>
                <a:lnTo>
                  <a:pt x="5995416" y="3046095"/>
                </a:lnTo>
                <a:lnTo>
                  <a:pt x="6102985" y="3158681"/>
                </a:lnTo>
                <a:lnTo>
                  <a:pt x="6102985" y="3158681"/>
                </a:lnTo>
                <a:lnTo>
                  <a:pt x="6210110" y="3271393"/>
                </a:lnTo>
                <a:lnTo>
                  <a:pt x="6002909" y="3468243"/>
                </a:lnTo>
                <a:close/>
                <a:moveTo>
                  <a:pt x="5575427" y="3019235"/>
                </a:moveTo>
                <a:lnTo>
                  <a:pt x="5681663" y="3131058"/>
                </a:lnTo>
                <a:lnTo>
                  <a:pt x="5201285" y="3160078"/>
                </a:lnTo>
                <a:lnTo>
                  <a:pt x="5254816" y="2681859"/>
                </a:lnTo>
                <a:lnTo>
                  <a:pt x="5361051" y="2793619"/>
                </a:lnTo>
                <a:lnTo>
                  <a:pt x="5568252" y="2596769"/>
                </a:lnTo>
                <a:lnTo>
                  <a:pt x="5675376" y="2709482"/>
                </a:lnTo>
                <a:lnTo>
                  <a:pt x="5675376" y="2709482"/>
                </a:lnTo>
                <a:lnTo>
                  <a:pt x="5782501" y="2822258"/>
                </a:lnTo>
                <a:close/>
                <a:moveTo>
                  <a:pt x="5254689" y="2681732"/>
                </a:moveTo>
                <a:lnTo>
                  <a:pt x="4774375" y="2710752"/>
                </a:lnTo>
                <a:lnTo>
                  <a:pt x="4827841" y="2232470"/>
                </a:lnTo>
                <a:lnTo>
                  <a:pt x="4934585" y="2344103"/>
                </a:lnTo>
                <a:lnTo>
                  <a:pt x="5141786" y="2147253"/>
                </a:lnTo>
                <a:lnTo>
                  <a:pt x="5248910" y="2260029"/>
                </a:lnTo>
                <a:lnTo>
                  <a:pt x="5248910" y="2260029"/>
                </a:lnTo>
                <a:lnTo>
                  <a:pt x="5356098" y="2372805"/>
                </a:lnTo>
                <a:lnTo>
                  <a:pt x="5148898" y="2569655"/>
                </a:lnTo>
                <a:close/>
                <a:moveTo>
                  <a:pt x="5196078" y="1670050"/>
                </a:moveTo>
                <a:lnTo>
                  <a:pt x="5302314" y="1781810"/>
                </a:lnTo>
                <a:lnTo>
                  <a:pt x="4821936" y="1810830"/>
                </a:lnTo>
                <a:lnTo>
                  <a:pt x="4875466" y="1332611"/>
                </a:lnTo>
                <a:lnTo>
                  <a:pt x="4981639" y="1444371"/>
                </a:lnTo>
                <a:lnTo>
                  <a:pt x="5188839" y="1247521"/>
                </a:lnTo>
                <a:lnTo>
                  <a:pt x="5296027" y="1360234"/>
                </a:lnTo>
                <a:lnTo>
                  <a:pt x="5296027" y="1360234"/>
                </a:lnTo>
                <a:lnTo>
                  <a:pt x="5403279" y="1473200"/>
                </a:lnTo>
                <a:close/>
                <a:moveTo>
                  <a:pt x="4929378" y="1924050"/>
                </a:moveTo>
                <a:lnTo>
                  <a:pt x="4722178" y="2120900"/>
                </a:lnTo>
                <a:lnTo>
                  <a:pt x="4828350" y="2232660"/>
                </a:lnTo>
                <a:lnTo>
                  <a:pt x="4348036" y="2261680"/>
                </a:lnTo>
                <a:lnTo>
                  <a:pt x="4401566" y="1783461"/>
                </a:lnTo>
                <a:lnTo>
                  <a:pt x="4507738" y="1895221"/>
                </a:lnTo>
                <a:lnTo>
                  <a:pt x="4714939" y="1698371"/>
                </a:lnTo>
                <a:lnTo>
                  <a:pt x="4822127" y="1811084"/>
                </a:lnTo>
                <a:lnTo>
                  <a:pt x="4822127" y="1811084"/>
                </a:lnTo>
                <a:close/>
                <a:moveTo>
                  <a:pt x="4295204" y="1671574"/>
                </a:moveTo>
                <a:lnTo>
                  <a:pt x="4401185" y="1782826"/>
                </a:lnTo>
                <a:lnTo>
                  <a:pt x="3920807" y="1811845"/>
                </a:lnTo>
                <a:lnTo>
                  <a:pt x="3974338" y="1333564"/>
                </a:lnTo>
                <a:lnTo>
                  <a:pt x="4080510" y="1445387"/>
                </a:lnTo>
                <a:lnTo>
                  <a:pt x="4287774" y="1248537"/>
                </a:lnTo>
                <a:lnTo>
                  <a:pt x="4394835" y="1361250"/>
                </a:lnTo>
                <a:lnTo>
                  <a:pt x="4394835" y="1361250"/>
                </a:lnTo>
                <a:lnTo>
                  <a:pt x="4501960" y="1474026"/>
                </a:lnTo>
                <a:close/>
                <a:moveTo>
                  <a:pt x="3927284" y="2234121"/>
                </a:moveTo>
                <a:lnTo>
                  <a:pt x="4033520" y="2345881"/>
                </a:lnTo>
                <a:lnTo>
                  <a:pt x="4240720" y="2149031"/>
                </a:lnTo>
                <a:lnTo>
                  <a:pt x="4347845" y="2261743"/>
                </a:lnTo>
                <a:lnTo>
                  <a:pt x="4347845" y="2261743"/>
                </a:lnTo>
                <a:lnTo>
                  <a:pt x="4455033" y="2374456"/>
                </a:lnTo>
                <a:lnTo>
                  <a:pt x="4247832" y="2571306"/>
                </a:lnTo>
                <a:lnTo>
                  <a:pt x="4354004" y="2683066"/>
                </a:lnTo>
                <a:lnTo>
                  <a:pt x="3873691" y="2712085"/>
                </a:lnTo>
                <a:close/>
                <a:moveTo>
                  <a:pt x="4354259" y="2683447"/>
                </a:moveTo>
                <a:lnTo>
                  <a:pt x="4460494" y="2795270"/>
                </a:lnTo>
                <a:lnTo>
                  <a:pt x="4667694" y="2598420"/>
                </a:lnTo>
                <a:lnTo>
                  <a:pt x="4774819" y="2711196"/>
                </a:lnTo>
                <a:lnTo>
                  <a:pt x="4774819" y="2711196"/>
                </a:lnTo>
                <a:lnTo>
                  <a:pt x="4881943" y="2823972"/>
                </a:lnTo>
                <a:lnTo>
                  <a:pt x="4674743" y="3020822"/>
                </a:lnTo>
                <a:lnTo>
                  <a:pt x="4780979" y="3132646"/>
                </a:lnTo>
                <a:lnTo>
                  <a:pt x="4300601" y="3161665"/>
                </a:lnTo>
                <a:close/>
                <a:moveTo>
                  <a:pt x="4781232" y="3132836"/>
                </a:moveTo>
                <a:lnTo>
                  <a:pt x="4887468" y="3244596"/>
                </a:lnTo>
                <a:lnTo>
                  <a:pt x="5094668" y="3047746"/>
                </a:lnTo>
                <a:lnTo>
                  <a:pt x="5201285" y="3159887"/>
                </a:lnTo>
                <a:lnTo>
                  <a:pt x="5201285" y="3159887"/>
                </a:lnTo>
                <a:lnTo>
                  <a:pt x="5308410" y="3272663"/>
                </a:lnTo>
                <a:lnTo>
                  <a:pt x="5101209" y="3469513"/>
                </a:lnTo>
                <a:lnTo>
                  <a:pt x="5207635" y="3581400"/>
                </a:lnTo>
                <a:lnTo>
                  <a:pt x="4727257" y="3610420"/>
                </a:lnTo>
                <a:close/>
                <a:moveTo>
                  <a:pt x="5207635" y="3581400"/>
                </a:moveTo>
                <a:lnTo>
                  <a:pt x="5313870" y="3693160"/>
                </a:lnTo>
                <a:lnTo>
                  <a:pt x="5521071" y="3496310"/>
                </a:lnTo>
                <a:lnTo>
                  <a:pt x="5628195" y="3609086"/>
                </a:lnTo>
                <a:lnTo>
                  <a:pt x="5628195" y="3609086"/>
                </a:lnTo>
                <a:lnTo>
                  <a:pt x="5735320" y="3721799"/>
                </a:lnTo>
                <a:lnTo>
                  <a:pt x="5528119" y="3918649"/>
                </a:lnTo>
                <a:lnTo>
                  <a:pt x="5634355" y="4030409"/>
                </a:lnTo>
                <a:lnTo>
                  <a:pt x="5153978" y="4059491"/>
                </a:lnTo>
                <a:close/>
                <a:moveTo>
                  <a:pt x="5634609" y="4030726"/>
                </a:moveTo>
                <a:lnTo>
                  <a:pt x="5741035" y="4142740"/>
                </a:lnTo>
                <a:lnTo>
                  <a:pt x="5948299" y="3945890"/>
                </a:lnTo>
                <a:lnTo>
                  <a:pt x="6055424" y="4058666"/>
                </a:lnTo>
                <a:lnTo>
                  <a:pt x="6055424" y="4058666"/>
                </a:lnTo>
                <a:lnTo>
                  <a:pt x="6162548" y="4171442"/>
                </a:lnTo>
                <a:lnTo>
                  <a:pt x="5955348" y="4368292"/>
                </a:lnTo>
                <a:lnTo>
                  <a:pt x="6061583" y="4480116"/>
                </a:lnTo>
                <a:lnTo>
                  <a:pt x="5581205" y="4509135"/>
                </a:lnTo>
                <a:close/>
                <a:moveTo>
                  <a:pt x="6049709" y="2568258"/>
                </a:moveTo>
                <a:lnTo>
                  <a:pt x="6155944" y="2680081"/>
                </a:lnTo>
                <a:lnTo>
                  <a:pt x="5675566" y="2709101"/>
                </a:lnTo>
                <a:lnTo>
                  <a:pt x="5729097" y="2230882"/>
                </a:lnTo>
                <a:lnTo>
                  <a:pt x="5835332" y="2342642"/>
                </a:lnTo>
                <a:lnTo>
                  <a:pt x="6042533" y="2145792"/>
                </a:lnTo>
                <a:lnTo>
                  <a:pt x="6149657" y="2258505"/>
                </a:lnTo>
                <a:lnTo>
                  <a:pt x="6149657" y="2258505"/>
                </a:lnTo>
                <a:lnTo>
                  <a:pt x="6256845" y="2371281"/>
                </a:lnTo>
                <a:close/>
                <a:moveTo>
                  <a:pt x="5662866" y="796608"/>
                </a:moveTo>
                <a:lnTo>
                  <a:pt x="5769991" y="909320"/>
                </a:lnTo>
                <a:lnTo>
                  <a:pt x="5769991" y="909320"/>
                </a:lnTo>
                <a:lnTo>
                  <a:pt x="5877497" y="1022350"/>
                </a:lnTo>
                <a:lnTo>
                  <a:pt x="5670296" y="1219200"/>
                </a:lnTo>
                <a:lnTo>
                  <a:pt x="5776531" y="1330960"/>
                </a:lnTo>
                <a:lnTo>
                  <a:pt x="5296154" y="1359980"/>
                </a:lnTo>
                <a:lnTo>
                  <a:pt x="5349685" y="881761"/>
                </a:lnTo>
                <a:lnTo>
                  <a:pt x="5455920" y="993521"/>
                </a:lnTo>
                <a:close/>
                <a:moveTo>
                  <a:pt x="4922456" y="432308"/>
                </a:moveTo>
                <a:lnTo>
                  <a:pt x="5028692" y="544132"/>
                </a:lnTo>
                <a:lnTo>
                  <a:pt x="5235892" y="347282"/>
                </a:lnTo>
                <a:lnTo>
                  <a:pt x="5343017" y="460057"/>
                </a:lnTo>
                <a:lnTo>
                  <a:pt x="5343017" y="460057"/>
                </a:lnTo>
                <a:lnTo>
                  <a:pt x="5450141" y="572834"/>
                </a:lnTo>
                <a:lnTo>
                  <a:pt x="5242941" y="769684"/>
                </a:lnTo>
                <a:lnTo>
                  <a:pt x="5349177" y="881507"/>
                </a:lnTo>
                <a:lnTo>
                  <a:pt x="4868799" y="910527"/>
                </a:lnTo>
                <a:close/>
                <a:moveTo>
                  <a:pt x="4761675" y="797814"/>
                </a:moveTo>
                <a:lnTo>
                  <a:pt x="4868799" y="910590"/>
                </a:lnTo>
                <a:lnTo>
                  <a:pt x="4868799" y="910590"/>
                </a:lnTo>
                <a:lnTo>
                  <a:pt x="4975924" y="1023366"/>
                </a:lnTo>
                <a:lnTo>
                  <a:pt x="4768723" y="1220216"/>
                </a:lnTo>
                <a:lnTo>
                  <a:pt x="4874959" y="1332040"/>
                </a:lnTo>
                <a:lnTo>
                  <a:pt x="4394835" y="1361250"/>
                </a:lnTo>
                <a:lnTo>
                  <a:pt x="4448366" y="882968"/>
                </a:lnTo>
                <a:lnTo>
                  <a:pt x="4554601" y="994791"/>
                </a:lnTo>
                <a:close/>
                <a:moveTo>
                  <a:pt x="4021265" y="433578"/>
                </a:moveTo>
                <a:lnTo>
                  <a:pt x="4127500" y="545338"/>
                </a:lnTo>
                <a:lnTo>
                  <a:pt x="4334701" y="348488"/>
                </a:lnTo>
                <a:lnTo>
                  <a:pt x="4441825" y="461264"/>
                </a:lnTo>
                <a:lnTo>
                  <a:pt x="4441825" y="461264"/>
                </a:lnTo>
                <a:lnTo>
                  <a:pt x="4548950" y="573977"/>
                </a:lnTo>
                <a:lnTo>
                  <a:pt x="4341749" y="770827"/>
                </a:lnTo>
                <a:lnTo>
                  <a:pt x="4447985" y="882587"/>
                </a:lnTo>
                <a:lnTo>
                  <a:pt x="3967607" y="911670"/>
                </a:lnTo>
                <a:close/>
                <a:moveTo>
                  <a:pt x="3860482" y="799084"/>
                </a:moveTo>
                <a:lnTo>
                  <a:pt x="3967607" y="911860"/>
                </a:lnTo>
                <a:lnTo>
                  <a:pt x="3967607" y="911860"/>
                </a:lnTo>
                <a:lnTo>
                  <a:pt x="4074731" y="1024573"/>
                </a:lnTo>
                <a:lnTo>
                  <a:pt x="3867531" y="1221423"/>
                </a:lnTo>
                <a:lnTo>
                  <a:pt x="3973766" y="1333183"/>
                </a:lnTo>
                <a:lnTo>
                  <a:pt x="3493389" y="1362266"/>
                </a:lnTo>
                <a:lnTo>
                  <a:pt x="3546919" y="883984"/>
                </a:lnTo>
                <a:lnTo>
                  <a:pt x="3653155" y="995744"/>
                </a:lnTo>
                <a:close/>
                <a:moveTo>
                  <a:pt x="3120072" y="434848"/>
                </a:moveTo>
                <a:lnTo>
                  <a:pt x="3226435" y="546672"/>
                </a:lnTo>
                <a:lnTo>
                  <a:pt x="3433636" y="349822"/>
                </a:lnTo>
                <a:lnTo>
                  <a:pt x="3540760" y="462534"/>
                </a:lnTo>
                <a:lnTo>
                  <a:pt x="3540760" y="462534"/>
                </a:lnTo>
                <a:lnTo>
                  <a:pt x="3647884" y="575310"/>
                </a:lnTo>
                <a:lnTo>
                  <a:pt x="3440684" y="772160"/>
                </a:lnTo>
                <a:lnTo>
                  <a:pt x="3546919" y="883920"/>
                </a:lnTo>
                <a:lnTo>
                  <a:pt x="3066542" y="912940"/>
                </a:lnTo>
                <a:close/>
                <a:moveTo>
                  <a:pt x="2959735" y="800418"/>
                </a:moveTo>
                <a:lnTo>
                  <a:pt x="3066859" y="913130"/>
                </a:lnTo>
                <a:lnTo>
                  <a:pt x="3066859" y="913130"/>
                </a:lnTo>
                <a:lnTo>
                  <a:pt x="3173984" y="1025906"/>
                </a:lnTo>
                <a:lnTo>
                  <a:pt x="2966783" y="1222756"/>
                </a:lnTo>
                <a:lnTo>
                  <a:pt x="3073019" y="1334516"/>
                </a:lnTo>
                <a:lnTo>
                  <a:pt x="2592641" y="1363536"/>
                </a:lnTo>
                <a:lnTo>
                  <a:pt x="2646172" y="885317"/>
                </a:lnTo>
                <a:lnTo>
                  <a:pt x="2752407" y="997077"/>
                </a:lnTo>
                <a:close/>
                <a:moveTo>
                  <a:pt x="2219325" y="436118"/>
                </a:moveTo>
                <a:lnTo>
                  <a:pt x="2325561" y="547942"/>
                </a:lnTo>
                <a:lnTo>
                  <a:pt x="2532761" y="351092"/>
                </a:lnTo>
                <a:lnTo>
                  <a:pt x="2639695" y="463550"/>
                </a:lnTo>
                <a:lnTo>
                  <a:pt x="2639695" y="463550"/>
                </a:lnTo>
                <a:lnTo>
                  <a:pt x="2746819" y="576326"/>
                </a:lnTo>
                <a:lnTo>
                  <a:pt x="2539619" y="773176"/>
                </a:lnTo>
                <a:lnTo>
                  <a:pt x="2645854" y="885000"/>
                </a:lnTo>
                <a:lnTo>
                  <a:pt x="2165604" y="914400"/>
                </a:lnTo>
                <a:close/>
                <a:moveTo>
                  <a:pt x="1264285" y="915607"/>
                </a:moveTo>
                <a:lnTo>
                  <a:pt x="1317815" y="437388"/>
                </a:lnTo>
                <a:lnTo>
                  <a:pt x="1424051" y="549148"/>
                </a:lnTo>
                <a:lnTo>
                  <a:pt x="1631252" y="352298"/>
                </a:lnTo>
                <a:lnTo>
                  <a:pt x="1738376" y="465074"/>
                </a:lnTo>
                <a:lnTo>
                  <a:pt x="1738376" y="465074"/>
                </a:lnTo>
                <a:lnTo>
                  <a:pt x="1845754" y="577850"/>
                </a:lnTo>
                <a:lnTo>
                  <a:pt x="1638554" y="774700"/>
                </a:lnTo>
                <a:lnTo>
                  <a:pt x="1744790" y="886460"/>
                </a:lnTo>
                <a:close/>
                <a:moveTo>
                  <a:pt x="1691386" y="1365250"/>
                </a:moveTo>
                <a:lnTo>
                  <a:pt x="1744916" y="886968"/>
                </a:lnTo>
                <a:lnTo>
                  <a:pt x="1851152" y="998791"/>
                </a:lnTo>
                <a:lnTo>
                  <a:pt x="2058353" y="801942"/>
                </a:lnTo>
                <a:lnTo>
                  <a:pt x="2165477" y="914400"/>
                </a:lnTo>
                <a:lnTo>
                  <a:pt x="2165477" y="914400"/>
                </a:lnTo>
                <a:lnTo>
                  <a:pt x="2272602" y="1027176"/>
                </a:lnTo>
                <a:lnTo>
                  <a:pt x="2065401" y="1224026"/>
                </a:lnTo>
                <a:lnTo>
                  <a:pt x="2171637" y="1335850"/>
                </a:lnTo>
                <a:close/>
                <a:moveTo>
                  <a:pt x="2118360" y="1814576"/>
                </a:moveTo>
                <a:lnTo>
                  <a:pt x="2171891" y="1336358"/>
                </a:lnTo>
                <a:lnTo>
                  <a:pt x="2278126" y="1448118"/>
                </a:lnTo>
                <a:lnTo>
                  <a:pt x="2485327" y="1251268"/>
                </a:lnTo>
                <a:lnTo>
                  <a:pt x="2592451" y="1363980"/>
                </a:lnTo>
                <a:lnTo>
                  <a:pt x="2592451" y="1363980"/>
                </a:lnTo>
                <a:lnTo>
                  <a:pt x="2699576" y="1476756"/>
                </a:lnTo>
                <a:lnTo>
                  <a:pt x="2492375" y="1673606"/>
                </a:lnTo>
                <a:lnTo>
                  <a:pt x="2598611" y="1785366"/>
                </a:lnTo>
                <a:close/>
                <a:moveTo>
                  <a:pt x="2545334" y="2263966"/>
                </a:moveTo>
                <a:lnTo>
                  <a:pt x="2598865" y="1785684"/>
                </a:lnTo>
                <a:lnTo>
                  <a:pt x="2705037" y="1897507"/>
                </a:lnTo>
                <a:lnTo>
                  <a:pt x="2912301" y="1700657"/>
                </a:lnTo>
                <a:lnTo>
                  <a:pt x="3019425" y="1813433"/>
                </a:lnTo>
                <a:lnTo>
                  <a:pt x="3019425" y="1813433"/>
                </a:lnTo>
                <a:lnTo>
                  <a:pt x="3126550" y="1926145"/>
                </a:lnTo>
                <a:lnTo>
                  <a:pt x="2919349" y="2122996"/>
                </a:lnTo>
                <a:lnTo>
                  <a:pt x="3025584" y="2234756"/>
                </a:lnTo>
                <a:close/>
                <a:moveTo>
                  <a:pt x="2972435" y="2713038"/>
                </a:moveTo>
                <a:lnTo>
                  <a:pt x="3025966" y="2234756"/>
                </a:lnTo>
                <a:lnTo>
                  <a:pt x="3132138" y="2346579"/>
                </a:lnTo>
                <a:lnTo>
                  <a:pt x="3339338" y="2149729"/>
                </a:lnTo>
                <a:lnTo>
                  <a:pt x="3446526" y="2262505"/>
                </a:lnTo>
                <a:lnTo>
                  <a:pt x="3446526" y="2262505"/>
                </a:lnTo>
                <a:lnTo>
                  <a:pt x="3553651" y="2375281"/>
                </a:lnTo>
                <a:lnTo>
                  <a:pt x="3346450" y="2572131"/>
                </a:lnTo>
                <a:lnTo>
                  <a:pt x="3452622" y="2683955"/>
                </a:lnTo>
                <a:close/>
                <a:moveTo>
                  <a:pt x="3399282" y="3162300"/>
                </a:moveTo>
                <a:lnTo>
                  <a:pt x="3452749" y="2684082"/>
                </a:lnTo>
                <a:lnTo>
                  <a:pt x="3558984" y="2795842"/>
                </a:lnTo>
                <a:lnTo>
                  <a:pt x="3766185" y="2598992"/>
                </a:lnTo>
                <a:lnTo>
                  <a:pt x="3873309" y="2711704"/>
                </a:lnTo>
                <a:lnTo>
                  <a:pt x="3873309" y="2711704"/>
                </a:lnTo>
                <a:lnTo>
                  <a:pt x="3980497" y="2824417"/>
                </a:lnTo>
                <a:lnTo>
                  <a:pt x="3773297" y="3021267"/>
                </a:lnTo>
                <a:lnTo>
                  <a:pt x="3879469" y="3133027"/>
                </a:lnTo>
                <a:close/>
                <a:moveTo>
                  <a:pt x="3826192" y="3611690"/>
                </a:moveTo>
                <a:lnTo>
                  <a:pt x="3879723" y="3133408"/>
                </a:lnTo>
                <a:lnTo>
                  <a:pt x="3985958" y="3245231"/>
                </a:lnTo>
                <a:lnTo>
                  <a:pt x="4193159" y="3048381"/>
                </a:lnTo>
                <a:lnTo>
                  <a:pt x="4300284" y="3161157"/>
                </a:lnTo>
                <a:lnTo>
                  <a:pt x="4300284" y="3161157"/>
                </a:lnTo>
                <a:lnTo>
                  <a:pt x="4407535" y="3274060"/>
                </a:lnTo>
                <a:lnTo>
                  <a:pt x="4200335" y="3470910"/>
                </a:lnTo>
                <a:lnTo>
                  <a:pt x="4306570" y="3582734"/>
                </a:lnTo>
                <a:close/>
                <a:moveTo>
                  <a:pt x="4253166" y="4061016"/>
                </a:moveTo>
                <a:lnTo>
                  <a:pt x="4306697" y="3582797"/>
                </a:lnTo>
                <a:lnTo>
                  <a:pt x="4412932" y="3694557"/>
                </a:lnTo>
                <a:lnTo>
                  <a:pt x="4620133" y="3497707"/>
                </a:lnTo>
                <a:lnTo>
                  <a:pt x="4727257" y="3610420"/>
                </a:lnTo>
                <a:lnTo>
                  <a:pt x="4727257" y="3610420"/>
                </a:lnTo>
                <a:lnTo>
                  <a:pt x="4834382" y="3723196"/>
                </a:lnTo>
                <a:lnTo>
                  <a:pt x="4627181" y="3920046"/>
                </a:lnTo>
                <a:lnTo>
                  <a:pt x="4733417" y="4031806"/>
                </a:lnTo>
                <a:close/>
                <a:moveTo>
                  <a:pt x="4680141" y="4510405"/>
                </a:moveTo>
                <a:lnTo>
                  <a:pt x="4733671" y="4032123"/>
                </a:lnTo>
                <a:lnTo>
                  <a:pt x="4839906" y="4143883"/>
                </a:lnTo>
                <a:lnTo>
                  <a:pt x="5047107" y="3947033"/>
                </a:lnTo>
                <a:lnTo>
                  <a:pt x="5154231" y="4059809"/>
                </a:lnTo>
                <a:lnTo>
                  <a:pt x="5154231" y="4059809"/>
                </a:lnTo>
                <a:lnTo>
                  <a:pt x="5261356" y="4172522"/>
                </a:lnTo>
                <a:lnTo>
                  <a:pt x="5054155" y="4369372"/>
                </a:lnTo>
                <a:lnTo>
                  <a:pt x="5160391" y="4481132"/>
                </a:lnTo>
                <a:close/>
                <a:moveTo>
                  <a:pt x="5107115" y="4959731"/>
                </a:moveTo>
                <a:lnTo>
                  <a:pt x="5160645" y="4481449"/>
                </a:lnTo>
                <a:lnTo>
                  <a:pt x="5266817" y="4593273"/>
                </a:lnTo>
                <a:lnTo>
                  <a:pt x="5474017" y="4396423"/>
                </a:lnTo>
                <a:lnTo>
                  <a:pt x="5581205" y="4509199"/>
                </a:lnTo>
                <a:lnTo>
                  <a:pt x="5581205" y="4509199"/>
                </a:lnTo>
                <a:lnTo>
                  <a:pt x="5688330" y="4621975"/>
                </a:lnTo>
                <a:lnTo>
                  <a:pt x="5481129" y="4818825"/>
                </a:lnTo>
                <a:lnTo>
                  <a:pt x="5587365" y="4930648"/>
                </a:lnTo>
                <a:close/>
                <a:moveTo>
                  <a:pt x="5534089" y="5409057"/>
                </a:moveTo>
                <a:lnTo>
                  <a:pt x="5587555" y="4930839"/>
                </a:lnTo>
                <a:lnTo>
                  <a:pt x="5693791" y="5042599"/>
                </a:lnTo>
                <a:lnTo>
                  <a:pt x="5900991" y="4845749"/>
                </a:lnTo>
                <a:lnTo>
                  <a:pt x="6008116" y="4958461"/>
                </a:lnTo>
                <a:lnTo>
                  <a:pt x="6008116" y="4958461"/>
                </a:lnTo>
                <a:lnTo>
                  <a:pt x="6115685" y="5071428"/>
                </a:lnTo>
                <a:lnTo>
                  <a:pt x="5908485" y="5268278"/>
                </a:lnTo>
                <a:lnTo>
                  <a:pt x="6014656" y="5380038"/>
                </a:lnTo>
                <a:close/>
                <a:moveTo>
                  <a:pt x="5960999" y="5858447"/>
                </a:moveTo>
                <a:lnTo>
                  <a:pt x="6014529" y="5380165"/>
                </a:lnTo>
                <a:lnTo>
                  <a:pt x="6120765" y="5491988"/>
                </a:lnTo>
                <a:lnTo>
                  <a:pt x="6327966" y="5295138"/>
                </a:lnTo>
                <a:lnTo>
                  <a:pt x="6435090" y="5407914"/>
                </a:lnTo>
                <a:lnTo>
                  <a:pt x="6435090" y="5407914"/>
                </a:lnTo>
                <a:lnTo>
                  <a:pt x="6542278" y="5520690"/>
                </a:lnTo>
                <a:lnTo>
                  <a:pt x="6335014" y="5717540"/>
                </a:lnTo>
                <a:lnTo>
                  <a:pt x="6441250" y="5829300"/>
                </a:lnTo>
                <a:close/>
                <a:moveTo>
                  <a:pt x="6969316" y="5970080"/>
                </a:moveTo>
                <a:lnTo>
                  <a:pt x="6762115" y="6166930"/>
                </a:lnTo>
                <a:lnTo>
                  <a:pt x="6868351" y="6278753"/>
                </a:lnTo>
                <a:lnTo>
                  <a:pt x="6387973" y="6307773"/>
                </a:lnTo>
                <a:lnTo>
                  <a:pt x="6441504" y="5829554"/>
                </a:lnTo>
                <a:lnTo>
                  <a:pt x="6547739" y="5941314"/>
                </a:lnTo>
                <a:lnTo>
                  <a:pt x="6754940" y="5744464"/>
                </a:lnTo>
                <a:lnTo>
                  <a:pt x="6862064" y="5857177"/>
                </a:lnTo>
                <a:lnTo>
                  <a:pt x="6862064" y="5857177"/>
                </a:lnTo>
                <a:close/>
                <a:moveTo>
                  <a:pt x="7016623" y="5070158"/>
                </a:moveTo>
                <a:lnTo>
                  <a:pt x="6809423" y="5267008"/>
                </a:lnTo>
                <a:lnTo>
                  <a:pt x="6915594" y="5378768"/>
                </a:lnTo>
                <a:lnTo>
                  <a:pt x="6435280" y="5407851"/>
                </a:lnTo>
                <a:lnTo>
                  <a:pt x="6488748" y="4929569"/>
                </a:lnTo>
                <a:lnTo>
                  <a:pt x="6594983" y="5041392"/>
                </a:lnTo>
                <a:lnTo>
                  <a:pt x="6802184" y="4844542"/>
                </a:lnTo>
                <a:lnTo>
                  <a:pt x="6909435" y="4957318"/>
                </a:lnTo>
                <a:lnTo>
                  <a:pt x="6909435" y="4957318"/>
                </a:lnTo>
                <a:close/>
                <a:moveTo>
                  <a:pt x="7063867" y="4170172"/>
                </a:moveTo>
                <a:lnTo>
                  <a:pt x="6856666" y="4367022"/>
                </a:lnTo>
                <a:lnTo>
                  <a:pt x="6962902" y="4478782"/>
                </a:lnTo>
                <a:lnTo>
                  <a:pt x="6482525" y="4507802"/>
                </a:lnTo>
                <a:lnTo>
                  <a:pt x="6536055" y="4029583"/>
                </a:lnTo>
                <a:lnTo>
                  <a:pt x="6642227" y="4141343"/>
                </a:lnTo>
                <a:lnTo>
                  <a:pt x="6849428" y="3944493"/>
                </a:lnTo>
                <a:lnTo>
                  <a:pt x="6956616" y="4057650"/>
                </a:lnTo>
                <a:lnTo>
                  <a:pt x="6956616" y="4057650"/>
                </a:lnTo>
                <a:close/>
                <a:moveTo>
                  <a:pt x="7111111" y="3270250"/>
                </a:moveTo>
                <a:lnTo>
                  <a:pt x="6903911" y="3467100"/>
                </a:lnTo>
                <a:lnTo>
                  <a:pt x="7010146" y="3578924"/>
                </a:lnTo>
                <a:lnTo>
                  <a:pt x="6529768" y="3607943"/>
                </a:lnTo>
                <a:lnTo>
                  <a:pt x="6583299" y="3129661"/>
                </a:lnTo>
                <a:lnTo>
                  <a:pt x="6689535" y="3241485"/>
                </a:lnTo>
                <a:lnTo>
                  <a:pt x="6896735" y="3044635"/>
                </a:lnTo>
                <a:lnTo>
                  <a:pt x="7003860" y="3157411"/>
                </a:lnTo>
                <a:lnTo>
                  <a:pt x="7003860" y="3157411"/>
                </a:lnTo>
                <a:close/>
                <a:moveTo>
                  <a:pt x="6943979" y="2144649"/>
                </a:moveTo>
                <a:lnTo>
                  <a:pt x="7051104" y="2257425"/>
                </a:lnTo>
                <a:lnTo>
                  <a:pt x="7051104" y="2257425"/>
                </a:lnTo>
                <a:lnTo>
                  <a:pt x="7158228" y="2370138"/>
                </a:lnTo>
                <a:lnTo>
                  <a:pt x="6951028" y="2566988"/>
                </a:lnTo>
                <a:lnTo>
                  <a:pt x="7057263" y="2678748"/>
                </a:lnTo>
                <a:lnTo>
                  <a:pt x="6576886" y="2707767"/>
                </a:lnTo>
                <a:lnTo>
                  <a:pt x="6630416" y="2229549"/>
                </a:lnTo>
                <a:lnTo>
                  <a:pt x="6736652" y="2341309"/>
                </a:lnTo>
                <a:close/>
                <a:moveTo>
                  <a:pt x="6731635" y="1921002"/>
                </a:moveTo>
                <a:lnTo>
                  <a:pt x="6524435" y="2117852"/>
                </a:lnTo>
                <a:lnTo>
                  <a:pt x="6630606" y="2229676"/>
                </a:lnTo>
                <a:lnTo>
                  <a:pt x="6150292" y="2258695"/>
                </a:lnTo>
                <a:lnTo>
                  <a:pt x="6203760" y="1780477"/>
                </a:lnTo>
                <a:lnTo>
                  <a:pt x="6309995" y="1892237"/>
                </a:lnTo>
                <a:lnTo>
                  <a:pt x="6517195" y="1695387"/>
                </a:lnTo>
                <a:lnTo>
                  <a:pt x="6624320" y="1808163"/>
                </a:lnTo>
                <a:lnTo>
                  <a:pt x="6624320" y="1808163"/>
                </a:lnTo>
                <a:close/>
                <a:moveTo>
                  <a:pt x="6778879" y="1021080"/>
                </a:moveTo>
                <a:lnTo>
                  <a:pt x="6571679" y="1217930"/>
                </a:lnTo>
                <a:lnTo>
                  <a:pt x="6677914" y="1329690"/>
                </a:lnTo>
                <a:lnTo>
                  <a:pt x="6197346" y="1358900"/>
                </a:lnTo>
                <a:lnTo>
                  <a:pt x="6250877" y="880618"/>
                </a:lnTo>
                <a:lnTo>
                  <a:pt x="6356985" y="992315"/>
                </a:lnTo>
                <a:lnTo>
                  <a:pt x="6564249" y="795465"/>
                </a:lnTo>
                <a:lnTo>
                  <a:pt x="6671437" y="908050"/>
                </a:lnTo>
                <a:lnTo>
                  <a:pt x="6671437" y="908050"/>
                </a:lnTo>
                <a:close/>
                <a:moveTo>
                  <a:pt x="3801872" y="0"/>
                </a:moveTo>
                <a:lnTo>
                  <a:pt x="3609467" y="0"/>
                </a:lnTo>
                <a:lnTo>
                  <a:pt x="3700780" y="96076"/>
                </a:lnTo>
                <a:close/>
                <a:moveTo>
                  <a:pt x="2902014" y="0"/>
                </a:moveTo>
                <a:lnTo>
                  <a:pt x="2707132" y="0"/>
                </a:lnTo>
                <a:lnTo>
                  <a:pt x="2799588" y="97346"/>
                </a:lnTo>
                <a:close/>
                <a:moveTo>
                  <a:pt x="95885" y="101092"/>
                </a:moveTo>
                <a:lnTo>
                  <a:pt x="202374" y="0"/>
                </a:lnTo>
                <a:lnTo>
                  <a:pt x="0" y="0"/>
                </a:lnTo>
                <a:close/>
                <a:moveTo>
                  <a:pt x="1102296" y="0"/>
                </a:moveTo>
                <a:lnTo>
                  <a:pt x="902335" y="0"/>
                </a:lnTo>
                <a:lnTo>
                  <a:pt x="997140" y="99822"/>
                </a:lnTo>
                <a:close/>
                <a:moveTo>
                  <a:pt x="2002155" y="0"/>
                </a:moveTo>
                <a:lnTo>
                  <a:pt x="1804733" y="0"/>
                </a:lnTo>
                <a:lnTo>
                  <a:pt x="1898396" y="98552"/>
                </a:lnTo>
                <a:close/>
              </a:path>
            </a:pathLst>
          </a:custGeom>
          <a:gradFill>
            <a:gsLst>
              <a:gs pos="0">
                <a:srgbClr val="007450">
                  <a:alpha val="18431"/>
                </a:srgbClr>
              </a:gs>
              <a:gs pos="80000">
                <a:srgbClr val="002964">
                  <a:alpha val="0"/>
                </a:srgbClr>
              </a:gs>
              <a:gs pos="100000">
                <a:srgbClr val="002964">
                  <a:alpha val="0"/>
                </a:srgbClr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2" name="Google Shape;22;p87"/>
          <p:cNvSpPr/>
          <p:nvPr/>
        </p:nvSpPr>
        <p:spPr>
          <a:xfrm>
            <a:off x="0" y="-50"/>
            <a:ext cx="7433400" cy="5143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algn="bl" rotWithShape="0">
              <a:schemeClr val="dk1">
                <a:alpha val="2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Zilla Slab SemiBold"/>
              <a:buNone/>
            </a:pPr>
            <a:endParaRPr sz="4800" b="0" i="0" u="none" strike="noStrike" cap="none">
              <a:solidFill>
                <a:schemeClr val="lt1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</p:txBody>
      </p:sp>
      <p:sp>
        <p:nvSpPr>
          <p:cNvPr id="23" name="Google Shape;23;p87"/>
          <p:cNvSpPr txBox="1">
            <a:spLocks noGrp="1"/>
          </p:cNvSpPr>
          <p:nvPr>
            <p:ph type="title"/>
          </p:nvPr>
        </p:nvSpPr>
        <p:spPr>
          <a:xfrm>
            <a:off x="651600" y="628650"/>
            <a:ext cx="6130200" cy="4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7"/>
          <p:cNvSpPr txBox="1">
            <a:spLocks noGrp="1"/>
          </p:cNvSpPr>
          <p:nvPr>
            <p:ph type="body" idx="1"/>
          </p:nvPr>
        </p:nvSpPr>
        <p:spPr>
          <a:xfrm>
            <a:off x="651600" y="1409701"/>
            <a:ext cx="6130200" cy="31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⇨"/>
              <a:defRPr/>
            </a:lvl1pPr>
            <a:lvl2pPr marL="914400" lvl="1" indent="-381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⇾"/>
              <a:defRPr/>
            </a:lvl2pPr>
            <a:lvl3pPr marL="1371600" lvl="2" indent="-381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￫"/>
              <a:defRPr/>
            </a:lvl3pPr>
            <a:lvl4pPr marL="1828800" lvl="3" indent="-381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87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26" name="Google Shape;26;p87"/>
          <p:cNvSpPr/>
          <p:nvPr/>
        </p:nvSpPr>
        <p:spPr>
          <a:xfrm>
            <a:off x="0" y="2434161"/>
            <a:ext cx="2701384" cy="2709577"/>
          </a:xfrm>
          <a:custGeom>
            <a:avLst/>
            <a:gdLst/>
            <a:ahLst/>
            <a:cxnLst/>
            <a:rect l="l" t="t" r="r" b="b"/>
            <a:pathLst>
              <a:path w="3601846" h="3612769" extrusionOk="0">
                <a:moveTo>
                  <a:pt x="2747772" y="2696083"/>
                </a:moveTo>
                <a:lnTo>
                  <a:pt x="2267268" y="2725166"/>
                </a:lnTo>
                <a:lnTo>
                  <a:pt x="2320798" y="2246757"/>
                </a:lnTo>
                <a:lnTo>
                  <a:pt x="1840357" y="2275777"/>
                </a:lnTo>
                <a:lnTo>
                  <a:pt x="1893888" y="1797431"/>
                </a:lnTo>
                <a:lnTo>
                  <a:pt x="1413383" y="1826451"/>
                </a:lnTo>
                <a:lnTo>
                  <a:pt x="1466850" y="1348042"/>
                </a:lnTo>
                <a:lnTo>
                  <a:pt x="986409" y="1377252"/>
                </a:lnTo>
                <a:lnTo>
                  <a:pt x="1039940" y="898842"/>
                </a:lnTo>
                <a:lnTo>
                  <a:pt x="559435" y="927735"/>
                </a:lnTo>
                <a:lnTo>
                  <a:pt x="612966" y="449326"/>
                </a:lnTo>
                <a:lnTo>
                  <a:pt x="132461" y="478409"/>
                </a:lnTo>
                <a:lnTo>
                  <a:pt x="185992" y="0"/>
                </a:lnTo>
                <a:lnTo>
                  <a:pt x="0" y="11240"/>
                </a:lnTo>
                <a:lnTo>
                  <a:pt x="0" y="389573"/>
                </a:lnTo>
                <a:lnTo>
                  <a:pt x="25400" y="365633"/>
                </a:lnTo>
                <a:lnTo>
                  <a:pt x="132525" y="478409"/>
                </a:lnTo>
                <a:lnTo>
                  <a:pt x="132525" y="478409"/>
                </a:lnTo>
                <a:lnTo>
                  <a:pt x="239649" y="591185"/>
                </a:lnTo>
                <a:lnTo>
                  <a:pt x="32449" y="788035"/>
                </a:lnTo>
                <a:lnTo>
                  <a:pt x="138684" y="899859"/>
                </a:lnTo>
                <a:lnTo>
                  <a:pt x="0" y="908367"/>
                </a:lnTo>
                <a:lnTo>
                  <a:pt x="0" y="1288796"/>
                </a:lnTo>
                <a:lnTo>
                  <a:pt x="85090" y="1378331"/>
                </a:lnTo>
                <a:lnTo>
                  <a:pt x="85090" y="1378331"/>
                </a:lnTo>
                <a:lnTo>
                  <a:pt x="192342" y="1491552"/>
                </a:lnTo>
                <a:lnTo>
                  <a:pt x="0" y="1673987"/>
                </a:lnTo>
                <a:lnTo>
                  <a:pt x="0" y="1703769"/>
                </a:lnTo>
                <a:lnTo>
                  <a:pt x="91377" y="1799908"/>
                </a:lnTo>
                <a:lnTo>
                  <a:pt x="0" y="1805432"/>
                </a:lnTo>
                <a:lnTo>
                  <a:pt x="0" y="2238502"/>
                </a:lnTo>
                <a:lnTo>
                  <a:pt x="38100" y="2278317"/>
                </a:lnTo>
                <a:lnTo>
                  <a:pt x="38100" y="2278317"/>
                </a:lnTo>
                <a:lnTo>
                  <a:pt x="145288" y="2391029"/>
                </a:lnTo>
                <a:lnTo>
                  <a:pt x="0" y="2529015"/>
                </a:lnTo>
                <a:lnTo>
                  <a:pt x="0" y="2653602"/>
                </a:lnTo>
                <a:lnTo>
                  <a:pt x="44069" y="2699957"/>
                </a:lnTo>
                <a:lnTo>
                  <a:pt x="0" y="2702497"/>
                </a:lnTo>
                <a:lnTo>
                  <a:pt x="0" y="3095054"/>
                </a:lnTo>
                <a:lnTo>
                  <a:pt x="44450" y="2699957"/>
                </a:lnTo>
                <a:lnTo>
                  <a:pt x="150686" y="2811780"/>
                </a:lnTo>
                <a:lnTo>
                  <a:pt x="357886" y="2614930"/>
                </a:lnTo>
                <a:lnTo>
                  <a:pt x="465011" y="2727706"/>
                </a:lnTo>
                <a:lnTo>
                  <a:pt x="465011" y="2727706"/>
                </a:lnTo>
                <a:lnTo>
                  <a:pt x="572135" y="2840482"/>
                </a:lnTo>
                <a:lnTo>
                  <a:pt x="364935" y="3037332"/>
                </a:lnTo>
                <a:lnTo>
                  <a:pt x="471170" y="3149156"/>
                </a:lnTo>
                <a:lnTo>
                  <a:pt x="0" y="3177667"/>
                </a:lnTo>
                <a:lnTo>
                  <a:pt x="0" y="3188208"/>
                </a:lnTo>
                <a:lnTo>
                  <a:pt x="97790" y="3291142"/>
                </a:lnTo>
                <a:lnTo>
                  <a:pt x="0" y="3383852"/>
                </a:lnTo>
                <a:lnTo>
                  <a:pt x="0" y="3602927"/>
                </a:lnTo>
                <a:lnTo>
                  <a:pt x="8827" y="3612452"/>
                </a:lnTo>
                <a:lnTo>
                  <a:pt x="207645" y="3612452"/>
                </a:lnTo>
                <a:lnTo>
                  <a:pt x="310388" y="3514852"/>
                </a:lnTo>
                <a:lnTo>
                  <a:pt x="403098" y="3612452"/>
                </a:lnTo>
                <a:lnTo>
                  <a:pt x="419100" y="3612452"/>
                </a:lnTo>
                <a:lnTo>
                  <a:pt x="470916" y="3149346"/>
                </a:lnTo>
                <a:lnTo>
                  <a:pt x="577152" y="3261106"/>
                </a:lnTo>
                <a:lnTo>
                  <a:pt x="784352" y="3064256"/>
                </a:lnTo>
                <a:lnTo>
                  <a:pt x="891477" y="3177032"/>
                </a:lnTo>
                <a:lnTo>
                  <a:pt x="891477" y="3177032"/>
                </a:lnTo>
                <a:lnTo>
                  <a:pt x="998601" y="3289745"/>
                </a:lnTo>
                <a:lnTo>
                  <a:pt x="791401" y="3486595"/>
                </a:lnTo>
                <a:lnTo>
                  <a:pt x="897636" y="3598355"/>
                </a:lnTo>
                <a:lnTo>
                  <a:pt x="667766" y="3612261"/>
                </a:lnTo>
                <a:lnTo>
                  <a:pt x="896366" y="3612261"/>
                </a:lnTo>
                <a:lnTo>
                  <a:pt x="897890" y="3598482"/>
                </a:lnTo>
                <a:lnTo>
                  <a:pt x="910971" y="3612261"/>
                </a:lnTo>
                <a:lnTo>
                  <a:pt x="1107250" y="3612261"/>
                </a:lnTo>
                <a:lnTo>
                  <a:pt x="1211326" y="3513392"/>
                </a:lnTo>
                <a:lnTo>
                  <a:pt x="1305497" y="3612452"/>
                </a:lnTo>
                <a:lnTo>
                  <a:pt x="1320419" y="3612452"/>
                </a:lnTo>
                <a:lnTo>
                  <a:pt x="1372362" y="3148076"/>
                </a:lnTo>
                <a:lnTo>
                  <a:pt x="1478598" y="3259900"/>
                </a:lnTo>
                <a:lnTo>
                  <a:pt x="1685798" y="3063050"/>
                </a:lnTo>
                <a:lnTo>
                  <a:pt x="1792923" y="3175826"/>
                </a:lnTo>
                <a:lnTo>
                  <a:pt x="1792923" y="3175826"/>
                </a:lnTo>
                <a:lnTo>
                  <a:pt x="1900174" y="3288602"/>
                </a:lnTo>
                <a:lnTo>
                  <a:pt x="1692973" y="3485452"/>
                </a:lnTo>
                <a:lnTo>
                  <a:pt x="1799209" y="3597275"/>
                </a:lnTo>
                <a:lnTo>
                  <a:pt x="1548702" y="3612452"/>
                </a:lnTo>
                <a:lnTo>
                  <a:pt x="1797622" y="3612452"/>
                </a:lnTo>
                <a:lnTo>
                  <a:pt x="1799336" y="3597466"/>
                </a:lnTo>
                <a:lnTo>
                  <a:pt x="1813560" y="3612452"/>
                </a:lnTo>
                <a:lnTo>
                  <a:pt x="2007426" y="3612452"/>
                </a:lnTo>
                <a:lnTo>
                  <a:pt x="2112772" y="3512376"/>
                </a:lnTo>
                <a:lnTo>
                  <a:pt x="2208022" y="3612452"/>
                </a:lnTo>
                <a:lnTo>
                  <a:pt x="2221611" y="3612452"/>
                </a:lnTo>
                <a:lnTo>
                  <a:pt x="2273745" y="3146870"/>
                </a:lnTo>
                <a:lnTo>
                  <a:pt x="2379980" y="3258630"/>
                </a:lnTo>
                <a:lnTo>
                  <a:pt x="2587181" y="3061780"/>
                </a:lnTo>
                <a:lnTo>
                  <a:pt x="2694115" y="3174302"/>
                </a:lnTo>
                <a:lnTo>
                  <a:pt x="2694115" y="3174302"/>
                </a:lnTo>
                <a:lnTo>
                  <a:pt x="2801239" y="3287078"/>
                </a:lnTo>
                <a:lnTo>
                  <a:pt x="2594039" y="3483928"/>
                </a:lnTo>
                <a:lnTo>
                  <a:pt x="2700274" y="3595688"/>
                </a:lnTo>
                <a:lnTo>
                  <a:pt x="2429129" y="3612070"/>
                </a:lnTo>
                <a:lnTo>
                  <a:pt x="2698750" y="3612070"/>
                </a:lnTo>
                <a:lnTo>
                  <a:pt x="2700592" y="3595815"/>
                </a:lnTo>
                <a:lnTo>
                  <a:pt x="2716022" y="3612070"/>
                </a:lnTo>
                <a:lnTo>
                  <a:pt x="2907348" y="3612070"/>
                </a:lnTo>
                <a:lnTo>
                  <a:pt x="3014028" y="3510470"/>
                </a:lnTo>
                <a:lnTo>
                  <a:pt x="3110294" y="3612070"/>
                </a:lnTo>
                <a:lnTo>
                  <a:pt x="3122549" y="3612070"/>
                </a:lnTo>
                <a:lnTo>
                  <a:pt x="3174810" y="3145092"/>
                </a:lnTo>
                <a:lnTo>
                  <a:pt x="2694242" y="3174302"/>
                </a:lnTo>
                <a:close/>
                <a:moveTo>
                  <a:pt x="1306068" y="1713802"/>
                </a:moveTo>
                <a:lnTo>
                  <a:pt x="1413193" y="1826578"/>
                </a:lnTo>
                <a:lnTo>
                  <a:pt x="1413193" y="1826578"/>
                </a:lnTo>
                <a:lnTo>
                  <a:pt x="1520381" y="1939354"/>
                </a:lnTo>
                <a:lnTo>
                  <a:pt x="1313180" y="2136204"/>
                </a:lnTo>
                <a:lnTo>
                  <a:pt x="1419352" y="2248027"/>
                </a:lnTo>
                <a:lnTo>
                  <a:pt x="939165" y="2277047"/>
                </a:lnTo>
                <a:lnTo>
                  <a:pt x="992632" y="1798765"/>
                </a:lnTo>
                <a:lnTo>
                  <a:pt x="1098868" y="1910652"/>
                </a:lnTo>
                <a:close/>
                <a:moveTo>
                  <a:pt x="879094" y="1264476"/>
                </a:moveTo>
                <a:lnTo>
                  <a:pt x="986282" y="1377252"/>
                </a:lnTo>
                <a:lnTo>
                  <a:pt x="986282" y="1377252"/>
                </a:lnTo>
                <a:lnTo>
                  <a:pt x="1093407" y="1489964"/>
                </a:lnTo>
                <a:lnTo>
                  <a:pt x="886206" y="1686814"/>
                </a:lnTo>
                <a:lnTo>
                  <a:pt x="992378" y="1798574"/>
                </a:lnTo>
                <a:lnTo>
                  <a:pt x="512064" y="1827657"/>
                </a:lnTo>
                <a:lnTo>
                  <a:pt x="565595" y="1349375"/>
                </a:lnTo>
                <a:lnTo>
                  <a:pt x="671767" y="1461135"/>
                </a:lnTo>
                <a:close/>
                <a:moveTo>
                  <a:pt x="85344" y="1378458"/>
                </a:moveTo>
                <a:lnTo>
                  <a:pt x="138875" y="900240"/>
                </a:lnTo>
                <a:lnTo>
                  <a:pt x="245110" y="1012000"/>
                </a:lnTo>
                <a:lnTo>
                  <a:pt x="452311" y="815150"/>
                </a:lnTo>
                <a:lnTo>
                  <a:pt x="559435" y="927862"/>
                </a:lnTo>
                <a:lnTo>
                  <a:pt x="559435" y="927862"/>
                </a:lnTo>
                <a:lnTo>
                  <a:pt x="666750" y="1040702"/>
                </a:lnTo>
                <a:lnTo>
                  <a:pt x="459359" y="1237552"/>
                </a:lnTo>
                <a:lnTo>
                  <a:pt x="565595" y="1349312"/>
                </a:lnTo>
                <a:close/>
                <a:moveTo>
                  <a:pt x="38100" y="2278317"/>
                </a:moveTo>
                <a:lnTo>
                  <a:pt x="91631" y="1800035"/>
                </a:lnTo>
                <a:lnTo>
                  <a:pt x="197803" y="1911858"/>
                </a:lnTo>
                <a:lnTo>
                  <a:pt x="405003" y="1715008"/>
                </a:lnTo>
                <a:lnTo>
                  <a:pt x="512191" y="1827784"/>
                </a:lnTo>
                <a:lnTo>
                  <a:pt x="512191" y="1827784"/>
                </a:lnTo>
                <a:lnTo>
                  <a:pt x="619316" y="1940497"/>
                </a:lnTo>
                <a:lnTo>
                  <a:pt x="412115" y="2137347"/>
                </a:lnTo>
                <a:lnTo>
                  <a:pt x="518287" y="2249107"/>
                </a:lnTo>
                <a:close/>
                <a:moveTo>
                  <a:pt x="465011" y="2727643"/>
                </a:moveTo>
                <a:lnTo>
                  <a:pt x="518541" y="2249361"/>
                </a:lnTo>
                <a:lnTo>
                  <a:pt x="624650" y="2361502"/>
                </a:lnTo>
                <a:lnTo>
                  <a:pt x="831850" y="2164652"/>
                </a:lnTo>
                <a:lnTo>
                  <a:pt x="938975" y="2277428"/>
                </a:lnTo>
                <a:lnTo>
                  <a:pt x="938975" y="2277428"/>
                </a:lnTo>
                <a:lnTo>
                  <a:pt x="1046163" y="2390204"/>
                </a:lnTo>
                <a:lnTo>
                  <a:pt x="838899" y="2587054"/>
                </a:lnTo>
                <a:lnTo>
                  <a:pt x="945134" y="2698877"/>
                </a:lnTo>
                <a:close/>
                <a:moveTo>
                  <a:pt x="1266127" y="3036189"/>
                </a:moveTo>
                <a:lnTo>
                  <a:pt x="1372362" y="3147949"/>
                </a:lnTo>
                <a:lnTo>
                  <a:pt x="891985" y="3176969"/>
                </a:lnTo>
                <a:lnTo>
                  <a:pt x="945515" y="2698750"/>
                </a:lnTo>
                <a:lnTo>
                  <a:pt x="1051751" y="2810510"/>
                </a:lnTo>
                <a:lnTo>
                  <a:pt x="1258951" y="2613660"/>
                </a:lnTo>
                <a:lnTo>
                  <a:pt x="1366076" y="2726373"/>
                </a:lnTo>
                <a:lnTo>
                  <a:pt x="1366076" y="2726373"/>
                </a:lnTo>
                <a:lnTo>
                  <a:pt x="1473200" y="2839276"/>
                </a:lnTo>
                <a:close/>
                <a:moveTo>
                  <a:pt x="1366203" y="2726373"/>
                </a:moveTo>
                <a:lnTo>
                  <a:pt x="1419733" y="2248154"/>
                </a:lnTo>
                <a:lnTo>
                  <a:pt x="1525969" y="2359914"/>
                </a:lnTo>
                <a:lnTo>
                  <a:pt x="1733169" y="2163064"/>
                </a:lnTo>
                <a:lnTo>
                  <a:pt x="1840294" y="2275777"/>
                </a:lnTo>
                <a:lnTo>
                  <a:pt x="1840294" y="2275777"/>
                </a:lnTo>
                <a:lnTo>
                  <a:pt x="1947418" y="2388489"/>
                </a:lnTo>
                <a:lnTo>
                  <a:pt x="1740217" y="2585339"/>
                </a:lnTo>
                <a:lnTo>
                  <a:pt x="1846453" y="2697099"/>
                </a:lnTo>
                <a:close/>
                <a:moveTo>
                  <a:pt x="2167319" y="3034919"/>
                </a:moveTo>
                <a:lnTo>
                  <a:pt x="2273300" y="3146743"/>
                </a:lnTo>
                <a:lnTo>
                  <a:pt x="1792923" y="3175762"/>
                </a:lnTo>
                <a:lnTo>
                  <a:pt x="1846453" y="2697480"/>
                </a:lnTo>
                <a:lnTo>
                  <a:pt x="1952689" y="2809304"/>
                </a:lnTo>
                <a:lnTo>
                  <a:pt x="2159889" y="2612454"/>
                </a:lnTo>
                <a:lnTo>
                  <a:pt x="2266950" y="2725166"/>
                </a:lnTo>
                <a:lnTo>
                  <a:pt x="2266950" y="2725166"/>
                </a:lnTo>
                <a:lnTo>
                  <a:pt x="2374075" y="2837942"/>
                </a:lnTo>
                <a:close/>
                <a:moveTo>
                  <a:pt x="3309938" y="3612770"/>
                </a:moveTo>
                <a:lnTo>
                  <a:pt x="3599878" y="3612770"/>
                </a:lnTo>
                <a:lnTo>
                  <a:pt x="3601847" y="3595116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28000">
                <a:schemeClr val="lt1"/>
              </a:gs>
              <a:gs pos="100000">
                <a:schemeClr val="lt2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chemeClr val="accent2"/>
            </a:gs>
            <a:gs pos="50000">
              <a:schemeClr val="accent3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8"/>
          <p:cNvSpPr/>
          <p:nvPr/>
        </p:nvSpPr>
        <p:spPr>
          <a:xfrm>
            <a:off x="487675" y="0"/>
            <a:ext cx="8656320" cy="5143642"/>
          </a:xfrm>
          <a:custGeom>
            <a:avLst/>
            <a:gdLst/>
            <a:ahLst/>
            <a:cxnLst/>
            <a:rect l="l" t="t" r="r" b="b"/>
            <a:pathLst>
              <a:path w="12192000" h="6858190" extrusionOk="0">
                <a:moveTo>
                  <a:pt x="6873113" y="0"/>
                </a:moveTo>
                <a:lnTo>
                  <a:pt x="6454013" y="0"/>
                </a:lnTo>
                <a:lnTo>
                  <a:pt x="6652959" y="209550"/>
                </a:lnTo>
                <a:close/>
                <a:moveTo>
                  <a:pt x="8826818" y="0"/>
                </a:moveTo>
                <a:lnTo>
                  <a:pt x="8412861" y="0"/>
                </a:lnTo>
                <a:lnTo>
                  <a:pt x="8609330" y="206693"/>
                </a:lnTo>
                <a:close/>
                <a:moveTo>
                  <a:pt x="4919345" y="0"/>
                </a:moveTo>
                <a:lnTo>
                  <a:pt x="4494594" y="0"/>
                </a:lnTo>
                <a:lnTo>
                  <a:pt x="4696143" y="212090"/>
                </a:lnTo>
                <a:close/>
                <a:moveTo>
                  <a:pt x="10780395" y="0"/>
                </a:moveTo>
                <a:lnTo>
                  <a:pt x="10371836" y="0"/>
                </a:lnTo>
                <a:lnTo>
                  <a:pt x="10565702" y="204026"/>
                </a:lnTo>
                <a:close/>
                <a:moveTo>
                  <a:pt x="2965450" y="0"/>
                </a:moveTo>
                <a:lnTo>
                  <a:pt x="2535428" y="0"/>
                </a:lnTo>
                <a:lnTo>
                  <a:pt x="2739517" y="214821"/>
                </a:lnTo>
                <a:close/>
                <a:moveTo>
                  <a:pt x="1011873" y="0"/>
                </a:moveTo>
                <a:lnTo>
                  <a:pt x="576263" y="0"/>
                </a:lnTo>
                <a:lnTo>
                  <a:pt x="782955" y="217551"/>
                </a:lnTo>
                <a:close/>
                <a:moveTo>
                  <a:pt x="12192000" y="0"/>
                </a:moveTo>
                <a:lnTo>
                  <a:pt x="11601450" y="0"/>
                </a:lnTo>
                <a:lnTo>
                  <a:pt x="11248390" y="21336"/>
                </a:lnTo>
                <a:lnTo>
                  <a:pt x="11250803" y="0"/>
                </a:lnTo>
                <a:lnTo>
                  <a:pt x="11227816" y="0"/>
                </a:lnTo>
                <a:lnTo>
                  <a:pt x="11248136" y="21336"/>
                </a:lnTo>
                <a:lnTo>
                  <a:pt x="11248136" y="21654"/>
                </a:lnTo>
                <a:lnTo>
                  <a:pt x="11481244" y="266700"/>
                </a:lnTo>
                <a:lnTo>
                  <a:pt x="11031410" y="694182"/>
                </a:lnTo>
                <a:lnTo>
                  <a:pt x="11261979" y="936879"/>
                </a:lnTo>
                <a:lnTo>
                  <a:pt x="10219055" y="999871"/>
                </a:lnTo>
                <a:lnTo>
                  <a:pt x="10330942" y="0"/>
                </a:lnTo>
                <a:lnTo>
                  <a:pt x="9690100" y="0"/>
                </a:lnTo>
                <a:lnTo>
                  <a:pt x="9292272" y="24067"/>
                </a:lnTo>
                <a:lnTo>
                  <a:pt x="9294940" y="0"/>
                </a:lnTo>
                <a:lnTo>
                  <a:pt x="9269095" y="0"/>
                </a:lnTo>
                <a:lnTo>
                  <a:pt x="9291955" y="24067"/>
                </a:lnTo>
                <a:lnTo>
                  <a:pt x="9291955" y="24067"/>
                </a:lnTo>
                <a:lnTo>
                  <a:pt x="9525000" y="269177"/>
                </a:lnTo>
                <a:lnTo>
                  <a:pt x="9074785" y="696595"/>
                </a:lnTo>
                <a:lnTo>
                  <a:pt x="9305417" y="939292"/>
                </a:lnTo>
                <a:lnTo>
                  <a:pt x="8262494" y="1002348"/>
                </a:lnTo>
                <a:lnTo>
                  <a:pt x="8374634" y="0"/>
                </a:lnTo>
                <a:lnTo>
                  <a:pt x="7778052" y="0"/>
                </a:lnTo>
                <a:lnTo>
                  <a:pt x="7335520" y="26734"/>
                </a:lnTo>
                <a:lnTo>
                  <a:pt x="7338505" y="0"/>
                </a:lnTo>
                <a:lnTo>
                  <a:pt x="7309739" y="0"/>
                </a:lnTo>
                <a:lnTo>
                  <a:pt x="7335139" y="26797"/>
                </a:lnTo>
                <a:lnTo>
                  <a:pt x="7335139" y="26797"/>
                </a:lnTo>
                <a:lnTo>
                  <a:pt x="7567740" y="271590"/>
                </a:lnTo>
                <a:lnTo>
                  <a:pt x="7118350" y="699326"/>
                </a:lnTo>
                <a:lnTo>
                  <a:pt x="7348919" y="942023"/>
                </a:lnTo>
                <a:lnTo>
                  <a:pt x="6305995" y="1005078"/>
                </a:lnTo>
                <a:lnTo>
                  <a:pt x="6418390" y="0"/>
                </a:lnTo>
                <a:lnTo>
                  <a:pt x="5866257" y="0"/>
                </a:lnTo>
                <a:lnTo>
                  <a:pt x="5378895" y="29464"/>
                </a:lnTo>
                <a:lnTo>
                  <a:pt x="5382197" y="0"/>
                </a:lnTo>
                <a:lnTo>
                  <a:pt x="5350447" y="0"/>
                </a:lnTo>
                <a:lnTo>
                  <a:pt x="5378450" y="29464"/>
                </a:lnTo>
                <a:lnTo>
                  <a:pt x="5378768" y="29782"/>
                </a:lnTo>
                <a:lnTo>
                  <a:pt x="5611495" y="274574"/>
                </a:lnTo>
                <a:lnTo>
                  <a:pt x="5161598" y="701993"/>
                </a:lnTo>
                <a:lnTo>
                  <a:pt x="5392230" y="944753"/>
                </a:lnTo>
                <a:lnTo>
                  <a:pt x="4349306" y="1007745"/>
                </a:lnTo>
                <a:lnTo>
                  <a:pt x="4462082" y="0"/>
                </a:lnTo>
                <a:lnTo>
                  <a:pt x="3954463" y="0"/>
                </a:lnTo>
                <a:lnTo>
                  <a:pt x="3422650" y="32131"/>
                </a:lnTo>
                <a:lnTo>
                  <a:pt x="3425889" y="0"/>
                </a:lnTo>
                <a:lnTo>
                  <a:pt x="3391408" y="0"/>
                </a:lnTo>
                <a:lnTo>
                  <a:pt x="3422015" y="32195"/>
                </a:lnTo>
                <a:lnTo>
                  <a:pt x="3422015" y="32195"/>
                </a:lnTo>
                <a:lnTo>
                  <a:pt x="3654616" y="277051"/>
                </a:lnTo>
                <a:lnTo>
                  <a:pt x="3205036" y="704850"/>
                </a:lnTo>
                <a:lnTo>
                  <a:pt x="3435350" y="947420"/>
                </a:lnTo>
                <a:lnTo>
                  <a:pt x="2392680" y="1010476"/>
                </a:lnTo>
                <a:lnTo>
                  <a:pt x="2505774" y="0"/>
                </a:lnTo>
                <a:lnTo>
                  <a:pt x="2042605" y="0"/>
                </a:lnTo>
                <a:lnTo>
                  <a:pt x="1465707" y="34862"/>
                </a:lnTo>
                <a:lnTo>
                  <a:pt x="1469644" y="0"/>
                </a:lnTo>
                <a:lnTo>
                  <a:pt x="1432243" y="0"/>
                </a:lnTo>
                <a:lnTo>
                  <a:pt x="1465390" y="34862"/>
                </a:lnTo>
                <a:lnTo>
                  <a:pt x="1465390" y="34862"/>
                </a:lnTo>
                <a:lnTo>
                  <a:pt x="1697990" y="279654"/>
                </a:lnTo>
                <a:lnTo>
                  <a:pt x="1248410" y="707454"/>
                </a:lnTo>
                <a:lnTo>
                  <a:pt x="1479042" y="950151"/>
                </a:lnTo>
                <a:lnTo>
                  <a:pt x="436118" y="1013143"/>
                </a:lnTo>
                <a:lnTo>
                  <a:pt x="549529" y="0"/>
                </a:lnTo>
                <a:lnTo>
                  <a:pt x="130810" y="0"/>
                </a:lnTo>
                <a:lnTo>
                  <a:pt x="0" y="7938"/>
                </a:lnTo>
                <a:lnTo>
                  <a:pt x="0" y="961454"/>
                </a:lnTo>
                <a:lnTo>
                  <a:pt x="203200" y="768350"/>
                </a:lnTo>
                <a:lnTo>
                  <a:pt x="435800" y="1013143"/>
                </a:lnTo>
                <a:lnTo>
                  <a:pt x="435800" y="1013143"/>
                </a:lnTo>
                <a:lnTo>
                  <a:pt x="668465" y="1257935"/>
                </a:lnTo>
                <a:lnTo>
                  <a:pt x="218821" y="1685735"/>
                </a:lnTo>
                <a:lnTo>
                  <a:pt x="680339" y="2171700"/>
                </a:lnTo>
                <a:lnTo>
                  <a:pt x="1130300" y="1743964"/>
                </a:lnTo>
                <a:lnTo>
                  <a:pt x="1362901" y="1988757"/>
                </a:lnTo>
                <a:lnTo>
                  <a:pt x="1362901" y="1989074"/>
                </a:lnTo>
                <a:lnTo>
                  <a:pt x="1595501" y="2233867"/>
                </a:lnTo>
                <a:lnTo>
                  <a:pt x="1145604" y="2661349"/>
                </a:lnTo>
                <a:lnTo>
                  <a:pt x="1607122" y="3147060"/>
                </a:lnTo>
                <a:lnTo>
                  <a:pt x="2057400" y="2719578"/>
                </a:lnTo>
                <a:lnTo>
                  <a:pt x="2290001" y="2964371"/>
                </a:lnTo>
                <a:lnTo>
                  <a:pt x="2290001" y="2964688"/>
                </a:lnTo>
                <a:lnTo>
                  <a:pt x="2522601" y="3209481"/>
                </a:lnTo>
                <a:lnTo>
                  <a:pt x="2072767" y="3636899"/>
                </a:lnTo>
                <a:lnTo>
                  <a:pt x="2534222" y="4122611"/>
                </a:lnTo>
                <a:lnTo>
                  <a:pt x="2984500" y="3695192"/>
                </a:lnTo>
                <a:lnTo>
                  <a:pt x="3217101" y="3939984"/>
                </a:lnTo>
                <a:lnTo>
                  <a:pt x="3217101" y="3939984"/>
                </a:lnTo>
                <a:lnTo>
                  <a:pt x="3449701" y="4184841"/>
                </a:lnTo>
                <a:lnTo>
                  <a:pt x="2999867" y="4612259"/>
                </a:lnTo>
                <a:lnTo>
                  <a:pt x="3461385" y="5097971"/>
                </a:lnTo>
                <a:lnTo>
                  <a:pt x="3911219" y="4670489"/>
                </a:lnTo>
                <a:lnTo>
                  <a:pt x="4143820" y="4915345"/>
                </a:lnTo>
                <a:lnTo>
                  <a:pt x="4144137" y="4915345"/>
                </a:lnTo>
                <a:lnTo>
                  <a:pt x="4376738" y="5160137"/>
                </a:lnTo>
                <a:lnTo>
                  <a:pt x="3926777" y="5588000"/>
                </a:lnTo>
                <a:lnTo>
                  <a:pt x="4388295" y="6073712"/>
                </a:lnTo>
                <a:lnTo>
                  <a:pt x="4838129" y="5646230"/>
                </a:lnTo>
                <a:lnTo>
                  <a:pt x="5070793" y="5891022"/>
                </a:lnTo>
                <a:lnTo>
                  <a:pt x="5070793" y="5891022"/>
                </a:lnTo>
                <a:lnTo>
                  <a:pt x="5303393" y="6135815"/>
                </a:lnTo>
                <a:lnTo>
                  <a:pt x="4853496" y="6563297"/>
                </a:lnTo>
                <a:lnTo>
                  <a:pt x="5132896" y="6857556"/>
                </a:lnTo>
                <a:lnTo>
                  <a:pt x="5516245" y="6857556"/>
                </a:lnTo>
                <a:lnTo>
                  <a:pt x="5764657" y="6621526"/>
                </a:lnTo>
                <a:lnTo>
                  <a:pt x="5989447" y="6858000"/>
                </a:lnTo>
                <a:lnTo>
                  <a:pt x="5999036" y="6858000"/>
                </a:lnTo>
                <a:lnTo>
                  <a:pt x="6114288" y="5828411"/>
                </a:lnTo>
                <a:lnTo>
                  <a:pt x="6344857" y="6071108"/>
                </a:lnTo>
                <a:lnTo>
                  <a:pt x="6794500" y="5643690"/>
                </a:lnTo>
                <a:lnTo>
                  <a:pt x="7027101" y="5888482"/>
                </a:lnTo>
                <a:lnTo>
                  <a:pt x="7027101" y="5888482"/>
                </a:lnTo>
                <a:lnTo>
                  <a:pt x="7259701" y="6133338"/>
                </a:lnTo>
                <a:lnTo>
                  <a:pt x="6809868" y="6560756"/>
                </a:lnTo>
                <a:lnTo>
                  <a:pt x="7040499" y="6803454"/>
                </a:lnTo>
                <a:lnTo>
                  <a:pt x="6142927" y="6858000"/>
                </a:lnTo>
                <a:lnTo>
                  <a:pt x="7035229" y="6858000"/>
                </a:lnTo>
                <a:lnTo>
                  <a:pt x="7041261" y="6804025"/>
                </a:lnTo>
                <a:lnTo>
                  <a:pt x="7092569" y="6858000"/>
                </a:lnTo>
                <a:lnTo>
                  <a:pt x="7470457" y="6858000"/>
                </a:lnTo>
                <a:lnTo>
                  <a:pt x="7721727" y="6619240"/>
                </a:lnTo>
                <a:lnTo>
                  <a:pt x="7948549" y="6858000"/>
                </a:lnTo>
                <a:lnTo>
                  <a:pt x="7955344" y="6858000"/>
                </a:lnTo>
                <a:lnTo>
                  <a:pt x="8070850" y="5825681"/>
                </a:lnTo>
                <a:lnTo>
                  <a:pt x="8301482" y="6068378"/>
                </a:lnTo>
                <a:lnTo>
                  <a:pt x="8751316" y="5640959"/>
                </a:lnTo>
                <a:lnTo>
                  <a:pt x="8983917" y="5885752"/>
                </a:lnTo>
                <a:lnTo>
                  <a:pt x="8983917" y="5886069"/>
                </a:lnTo>
                <a:lnTo>
                  <a:pt x="9216517" y="6130862"/>
                </a:lnTo>
                <a:lnTo>
                  <a:pt x="8766619" y="6558281"/>
                </a:lnTo>
                <a:lnTo>
                  <a:pt x="8997252" y="6801041"/>
                </a:lnTo>
                <a:lnTo>
                  <a:pt x="8054404" y="6858191"/>
                </a:lnTo>
                <a:lnTo>
                  <a:pt x="8991600" y="6858191"/>
                </a:lnTo>
                <a:lnTo>
                  <a:pt x="8997950" y="6801485"/>
                </a:lnTo>
                <a:lnTo>
                  <a:pt x="9051861" y="6858191"/>
                </a:lnTo>
                <a:lnTo>
                  <a:pt x="9424353" y="6858191"/>
                </a:lnTo>
                <a:lnTo>
                  <a:pt x="9678353" y="6616891"/>
                </a:lnTo>
                <a:lnTo>
                  <a:pt x="9907715" y="6858191"/>
                </a:lnTo>
                <a:lnTo>
                  <a:pt x="9911588" y="6858191"/>
                </a:lnTo>
                <a:lnTo>
                  <a:pt x="10027476" y="5823141"/>
                </a:lnTo>
                <a:lnTo>
                  <a:pt x="10258044" y="6065838"/>
                </a:lnTo>
                <a:lnTo>
                  <a:pt x="10707942" y="5638356"/>
                </a:lnTo>
                <a:lnTo>
                  <a:pt x="10940542" y="5883212"/>
                </a:lnTo>
                <a:lnTo>
                  <a:pt x="10940542" y="5883212"/>
                </a:lnTo>
                <a:lnTo>
                  <a:pt x="11173143" y="6128004"/>
                </a:lnTo>
                <a:lnTo>
                  <a:pt x="10723308" y="6555486"/>
                </a:lnTo>
                <a:lnTo>
                  <a:pt x="10953877" y="6798183"/>
                </a:lnTo>
                <a:lnTo>
                  <a:pt x="9966261" y="6857873"/>
                </a:lnTo>
                <a:lnTo>
                  <a:pt x="10947527" y="6857873"/>
                </a:lnTo>
                <a:lnTo>
                  <a:pt x="10953877" y="6798437"/>
                </a:lnTo>
                <a:lnTo>
                  <a:pt x="11010900" y="6858000"/>
                </a:lnTo>
                <a:lnTo>
                  <a:pt x="11377930" y="6858000"/>
                </a:lnTo>
                <a:lnTo>
                  <a:pt x="11634915" y="6613843"/>
                </a:lnTo>
                <a:lnTo>
                  <a:pt x="11866880" y="6858000"/>
                </a:lnTo>
                <a:lnTo>
                  <a:pt x="11867896" y="6858000"/>
                </a:lnTo>
                <a:lnTo>
                  <a:pt x="11984038" y="5820283"/>
                </a:lnTo>
                <a:lnTo>
                  <a:pt x="12192000" y="6039168"/>
                </a:lnTo>
                <a:lnTo>
                  <a:pt x="12192000" y="5160328"/>
                </a:lnTo>
                <a:lnTo>
                  <a:pt x="11753152" y="5577269"/>
                </a:lnTo>
                <a:lnTo>
                  <a:pt x="11983783" y="5820029"/>
                </a:lnTo>
                <a:lnTo>
                  <a:pt x="10941050" y="5883021"/>
                </a:lnTo>
                <a:lnTo>
                  <a:pt x="11057255" y="4844669"/>
                </a:lnTo>
                <a:lnTo>
                  <a:pt x="11287823" y="5087430"/>
                </a:lnTo>
                <a:lnTo>
                  <a:pt x="11737721" y="4659948"/>
                </a:lnTo>
                <a:lnTo>
                  <a:pt x="11970321" y="4904740"/>
                </a:lnTo>
                <a:lnTo>
                  <a:pt x="11970321" y="4905058"/>
                </a:lnTo>
                <a:lnTo>
                  <a:pt x="12191936" y="5138230"/>
                </a:lnTo>
                <a:lnTo>
                  <a:pt x="12191936" y="4891342"/>
                </a:lnTo>
                <a:lnTo>
                  <a:pt x="11970385" y="4904740"/>
                </a:lnTo>
                <a:lnTo>
                  <a:pt x="12086590" y="3866388"/>
                </a:lnTo>
                <a:lnTo>
                  <a:pt x="12192000" y="3977259"/>
                </a:lnTo>
                <a:lnTo>
                  <a:pt x="12192000" y="3304159"/>
                </a:lnTo>
                <a:lnTo>
                  <a:pt x="11855450" y="3623628"/>
                </a:lnTo>
                <a:lnTo>
                  <a:pt x="12086082" y="3866388"/>
                </a:lnTo>
                <a:lnTo>
                  <a:pt x="11043158" y="3929380"/>
                </a:lnTo>
                <a:lnTo>
                  <a:pt x="11159363" y="2891028"/>
                </a:lnTo>
                <a:lnTo>
                  <a:pt x="11389931" y="3133725"/>
                </a:lnTo>
                <a:lnTo>
                  <a:pt x="11839829" y="2706307"/>
                </a:lnTo>
                <a:lnTo>
                  <a:pt x="12072430" y="2951099"/>
                </a:lnTo>
                <a:lnTo>
                  <a:pt x="12072430" y="2951417"/>
                </a:lnTo>
                <a:lnTo>
                  <a:pt x="12192000" y="3076385"/>
                </a:lnTo>
                <a:lnTo>
                  <a:pt x="12192000" y="2943670"/>
                </a:lnTo>
                <a:lnTo>
                  <a:pt x="12073065" y="2950845"/>
                </a:lnTo>
                <a:lnTo>
                  <a:pt x="12189269" y="1912493"/>
                </a:lnTo>
                <a:lnTo>
                  <a:pt x="12192000" y="1915351"/>
                </a:lnTo>
                <a:lnTo>
                  <a:pt x="12192000" y="1447800"/>
                </a:lnTo>
                <a:lnTo>
                  <a:pt x="11958383" y="1670050"/>
                </a:lnTo>
                <a:lnTo>
                  <a:pt x="12189016" y="1912747"/>
                </a:lnTo>
                <a:lnTo>
                  <a:pt x="11146092" y="1975803"/>
                </a:lnTo>
                <a:lnTo>
                  <a:pt x="11262296" y="937451"/>
                </a:lnTo>
                <a:lnTo>
                  <a:pt x="11492865" y="1180148"/>
                </a:lnTo>
                <a:lnTo>
                  <a:pt x="11942762" y="752729"/>
                </a:lnTo>
                <a:lnTo>
                  <a:pt x="12175363" y="996950"/>
                </a:lnTo>
                <a:lnTo>
                  <a:pt x="12175363" y="997268"/>
                </a:lnTo>
                <a:lnTo>
                  <a:pt x="12191746" y="1014476"/>
                </a:lnTo>
                <a:lnTo>
                  <a:pt x="12191746" y="995934"/>
                </a:lnTo>
                <a:lnTo>
                  <a:pt x="12175427" y="996950"/>
                </a:lnTo>
                <a:lnTo>
                  <a:pt x="12191746" y="850900"/>
                </a:lnTo>
                <a:close/>
                <a:moveTo>
                  <a:pt x="9305671" y="939800"/>
                </a:moveTo>
                <a:lnTo>
                  <a:pt x="9536303" y="1182497"/>
                </a:lnTo>
                <a:lnTo>
                  <a:pt x="9986137" y="755015"/>
                </a:lnTo>
                <a:lnTo>
                  <a:pt x="10218738" y="999871"/>
                </a:lnTo>
                <a:lnTo>
                  <a:pt x="10218738" y="999871"/>
                </a:lnTo>
                <a:lnTo>
                  <a:pt x="10451656" y="1244600"/>
                </a:lnTo>
                <a:lnTo>
                  <a:pt x="10001758" y="1672082"/>
                </a:lnTo>
                <a:lnTo>
                  <a:pt x="10232390" y="1914779"/>
                </a:lnTo>
                <a:lnTo>
                  <a:pt x="9189466" y="1977835"/>
                </a:lnTo>
                <a:close/>
                <a:moveTo>
                  <a:pt x="10129774" y="3868991"/>
                </a:moveTo>
                <a:lnTo>
                  <a:pt x="9086850" y="3931857"/>
                </a:lnTo>
                <a:lnTo>
                  <a:pt x="9203055" y="2893505"/>
                </a:lnTo>
                <a:lnTo>
                  <a:pt x="9433687" y="3136202"/>
                </a:lnTo>
                <a:lnTo>
                  <a:pt x="9883521" y="2708783"/>
                </a:lnTo>
                <a:lnTo>
                  <a:pt x="10116185" y="2953576"/>
                </a:lnTo>
                <a:lnTo>
                  <a:pt x="10116185" y="2953576"/>
                </a:lnTo>
                <a:lnTo>
                  <a:pt x="10348785" y="3198368"/>
                </a:lnTo>
                <a:lnTo>
                  <a:pt x="9899142" y="3625850"/>
                </a:lnTo>
                <a:close/>
                <a:moveTo>
                  <a:pt x="8956548" y="1733169"/>
                </a:moveTo>
                <a:lnTo>
                  <a:pt x="9189148" y="1977962"/>
                </a:lnTo>
                <a:lnTo>
                  <a:pt x="9189466" y="1978279"/>
                </a:lnTo>
                <a:lnTo>
                  <a:pt x="9422067" y="2223072"/>
                </a:lnTo>
                <a:lnTo>
                  <a:pt x="8972169" y="2650490"/>
                </a:lnTo>
                <a:lnTo>
                  <a:pt x="9202801" y="2893187"/>
                </a:lnTo>
                <a:lnTo>
                  <a:pt x="8159750" y="2956243"/>
                </a:lnTo>
                <a:lnTo>
                  <a:pt x="8276082" y="1917700"/>
                </a:lnTo>
                <a:lnTo>
                  <a:pt x="8506714" y="2160397"/>
                </a:lnTo>
                <a:close/>
                <a:moveTo>
                  <a:pt x="8173212" y="3871532"/>
                </a:moveTo>
                <a:lnTo>
                  <a:pt x="7130288" y="3934524"/>
                </a:lnTo>
                <a:lnTo>
                  <a:pt x="7246494" y="2896235"/>
                </a:lnTo>
                <a:lnTo>
                  <a:pt x="7477062" y="3138932"/>
                </a:lnTo>
                <a:lnTo>
                  <a:pt x="7926959" y="2711450"/>
                </a:lnTo>
                <a:lnTo>
                  <a:pt x="8159750" y="2956243"/>
                </a:lnTo>
                <a:lnTo>
                  <a:pt x="8159750" y="2956560"/>
                </a:lnTo>
                <a:lnTo>
                  <a:pt x="8392414" y="3201353"/>
                </a:lnTo>
                <a:lnTo>
                  <a:pt x="7942517" y="3628834"/>
                </a:lnTo>
                <a:close/>
                <a:moveTo>
                  <a:pt x="7349109" y="942277"/>
                </a:moveTo>
                <a:lnTo>
                  <a:pt x="7579678" y="1185037"/>
                </a:lnTo>
                <a:lnTo>
                  <a:pt x="8029575" y="757555"/>
                </a:lnTo>
                <a:lnTo>
                  <a:pt x="8262176" y="1002348"/>
                </a:lnTo>
                <a:lnTo>
                  <a:pt x="8262176" y="1002665"/>
                </a:lnTo>
                <a:lnTo>
                  <a:pt x="8494776" y="1247458"/>
                </a:lnTo>
                <a:lnTo>
                  <a:pt x="8045450" y="1674939"/>
                </a:lnTo>
                <a:lnTo>
                  <a:pt x="8275828" y="1917700"/>
                </a:lnTo>
                <a:lnTo>
                  <a:pt x="7232650" y="1980629"/>
                </a:lnTo>
                <a:close/>
                <a:moveTo>
                  <a:pt x="6999859" y="1736027"/>
                </a:moveTo>
                <a:lnTo>
                  <a:pt x="7232650" y="1980692"/>
                </a:lnTo>
                <a:lnTo>
                  <a:pt x="7232650" y="1980692"/>
                </a:lnTo>
                <a:lnTo>
                  <a:pt x="7465251" y="2225485"/>
                </a:lnTo>
                <a:lnTo>
                  <a:pt x="7015417" y="2652967"/>
                </a:lnTo>
                <a:lnTo>
                  <a:pt x="7245985" y="2895664"/>
                </a:lnTo>
                <a:lnTo>
                  <a:pt x="6203252" y="2959100"/>
                </a:lnTo>
                <a:lnTo>
                  <a:pt x="6319457" y="1920748"/>
                </a:lnTo>
                <a:lnTo>
                  <a:pt x="6550089" y="2163445"/>
                </a:lnTo>
                <a:close/>
                <a:moveTo>
                  <a:pt x="6216650" y="3874199"/>
                </a:moveTo>
                <a:lnTo>
                  <a:pt x="5173663" y="3937000"/>
                </a:lnTo>
                <a:lnTo>
                  <a:pt x="5289868" y="2898648"/>
                </a:lnTo>
                <a:lnTo>
                  <a:pt x="5520500" y="3141345"/>
                </a:lnTo>
                <a:lnTo>
                  <a:pt x="5970334" y="2713927"/>
                </a:lnTo>
                <a:lnTo>
                  <a:pt x="6202998" y="2959100"/>
                </a:lnTo>
                <a:lnTo>
                  <a:pt x="6202998" y="2959100"/>
                </a:lnTo>
                <a:lnTo>
                  <a:pt x="6435598" y="3203956"/>
                </a:lnTo>
                <a:lnTo>
                  <a:pt x="5985764" y="3631375"/>
                </a:lnTo>
                <a:close/>
                <a:moveTo>
                  <a:pt x="5392484" y="945007"/>
                </a:moveTo>
                <a:lnTo>
                  <a:pt x="5623116" y="1187450"/>
                </a:lnTo>
                <a:lnTo>
                  <a:pt x="6072950" y="760032"/>
                </a:lnTo>
                <a:lnTo>
                  <a:pt x="6305550" y="1005078"/>
                </a:lnTo>
                <a:lnTo>
                  <a:pt x="6305550" y="1005078"/>
                </a:lnTo>
                <a:lnTo>
                  <a:pt x="6538151" y="1249934"/>
                </a:lnTo>
                <a:lnTo>
                  <a:pt x="6088253" y="1677353"/>
                </a:lnTo>
                <a:lnTo>
                  <a:pt x="6318885" y="1920050"/>
                </a:lnTo>
                <a:lnTo>
                  <a:pt x="5275961" y="1983105"/>
                </a:lnTo>
                <a:close/>
                <a:moveTo>
                  <a:pt x="5043234" y="1738757"/>
                </a:moveTo>
                <a:lnTo>
                  <a:pt x="5275834" y="1983550"/>
                </a:lnTo>
                <a:lnTo>
                  <a:pt x="5275834" y="1983867"/>
                </a:lnTo>
                <a:lnTo>
                  <a:pt x="5508435" y="2228660"/>
                </a:lnTo>
                <a:lnTo>
                  <a:pt x="5058537" y="2656142"/>
                </a:lnTo>
                <a:lnTo>
                  <a:pt x="5289550" y="2898648"/>
                </a:lnTo>
                <a:lnTo>
                  <a:pt x="4246690" y="2961640"/>
                </a:lnTo>
                <a:lnTo>
                  <a:pt x="4362895" y="1923288"/>
                </a:lnTo>
                <a:lnTo>
                  <a:pt x="4593527" y="2166049"/>
                </a:lnTo>
                <a:close/>
                <a:moveTo>
                  <a:pt x="3435922" y="947738"/>
                </a:moveTo>
                <a:lnTo>
                  <a:pt x="3666490" y="1190435"/>
                </a:lnTo>
                <a:lnTo>
                  <a:pt x="4116388" y="762953"/>
                </a:lnTo>
                <a:lnTo>
                  <a:pt x="4348988" y="1007809"/>
                </a:lnTo>
                <a:lnTo>
                  <a:pt x="4348988" y="1007809"/>
                </a:lnTo>
                <a:lnTo>
                  <a:pt x="4581652" y="1252601"/>
                </a:lnTo>
                <a:lnTo>
                  <a:pt x="4131755" y="1680083"/>
                </a:lnTo>
                <a:lnTo>
                  <a:pt x="4362450" y="1923034"/>
                </a:lnTo>
                <a:lnTo>
                  <a:pt x="3319526" y="1986089"/>
                </a:lnTo>
                <a:close/>
                <a:moveTo>
                  <a:pt x="1363091" y="1988757"/>
                </a:moveTo>
                <a:lnTo>
                  <a:pt x="1479550" y="950405"/>
                </a:lnTo>
                <a:lnTo>
                  <a:pt x="1710182" y="1193102"/>
                </a:lnTo>
                <a:lnTo>
                  <a:pt x="2160016" y="765683"/>
                </a:lnTo>
                <a:lnTo>
                  <a:pt x="2392680" y="1010476"/>
                </a:lnTo>
                <a:lnTo>
                  <a:pt x="2392680" y="1010793"/>
                </a:lnTo>
                <a:lnTo>
                  <a:pt x="2625281" y="1255586"/>
                </a:lnTo>
                <a:lnTo>
                  <a:pt x="2175447" y="1682750"/>
                </a:lnTo>
                <a:lnTo>
                  <a:pt x="2406015" y="1925511"/>
                </a:lnTo>
                <a:close/>
                <a:moveTo>
                  <a:pt x="2290191" y="2964371"/>
                </a:moveTo>
                <a:lnTo>
                  <a:pt x="2406650" y="1926019"/>
                </a:lnTo>
                <a:lnTo>
                  <a:pt x="2637219" y="2168716"/>
                </a:lnTo>
                <a:lnTo>
                  <a:pt x="3087116" y="1741297"/>
                </a:lnTo>
                <a:lnTo>
                  <a:pt x="3319716" y="1986089"/>
                </a:lnTo>
                <a:lnTo>
                  <a:pt x="3319716" y="1986089"/>
                </a:lnTo>
                <a:lnTo>
                  <a:pt x="3552317" y="2230946"/>
                </a:lnTo>
                <a:lnTo>
                  <a:pt x="3102483" y="2658364"/>
                </a:lnTo>
                <a:lnTo>
                  <a:pt x="3333115" y="2901061"/>
                </a:lnTo>
                <a:close/>
                <a:moveTo>
                  <a:pt x="3217291" y="3939984"/>
                </a:moveTo>
                <a:lnTo>
                  <a:pt x="3333306" y="2901950"/>
                </a:lnTo>
                <a:lnTo>
                  <a:pt x="3563874" y="3144647"/>
                </a:lnTo>
                <a:lnTo>
                  <a:pt x="4013772" y="2717165"/>
                </a:lnTo>
                <a:lnTo>
                  <a:pt x="4246372" y="2962021"/>
                </a:lnTo>
                <a:lnTo>
                  <a:pt x="4246372" y="2962021"/>
                </a:lnTo>
                <a:lnTo>
                  <a:pt x="4479290" y="3206750"/>
                </a:lnTo>
                <a:lnTo>
                  <a:pt x="4029393" y="3634232"/>
                </a:lnTo>
                <a:lnTo>
                  <a:pt x="4260025" y="3876929"/>
                </a:lnTo>
                <a:close/>
                <a:moveTo>
                  <a:pt x="4144391" y="4915535"/>
                </a:moveTo>
                <a:lnTo>
                  <a:pt x="4260596" y="3877247"/>
                </a:lnTo>
                <a:lnTo>
                  <a:pt x="4491228" y="4119944"/>
                </a:lnTo>
                <a:lnTo>
                  <a:pt x="4941062" y="3692462"/>
                </a:lnTo>
                <a:lnTo>
                  <a:pt x="5173345" y="3937000"/>
                </a:lnTo>
                <a:lnTo>
                  <a:pt x="5173345" y="3937318"/>
                </a:lnTo>
                <a:lnTo>
                  <a:pt x="5405946" y="4182110"/>
                </a:lnTo>
                <a:lnTo>
                  <a:pt x="4956366" y="4610100"/>
                </a:lnTo>
                <a:lnTo>
                  <a:pt x="5186998" y="4852797"/>
                </a:lnTo>
                <a:close/>
                <a:moveTo>
                  <a:pt x="5883402" y="5585397"/>
                </a:moveTo>
                <a:lnTo>
                  <a:pt x="6113971" y="5828094"/>
                </a:lnTo>
                <a:lnTo>
                  <a:pt x="5071047" y="5891149"/>
                </a:lnTo>
                <a:lnTo>
                  <a:pt x="5187252" y="4852797"/>
                </a:lnTo>
                <a:lnTo>
                  <a:pt x="5417884" y="5095494"/>
                </a:lnTo>
                <a:lnTo>
                  <a:pt x="5867781" y="4668076"/>
                </a:lnTo>
                <a:lnTo>
                  <a:pt x="6100382" y="4912868"/>
                </a:lnTo>
                <a:lnTo>
                  <a:pt x="6100382" y="4913186"/>
                </a:lnTo>
                <a:lnTo>
                  <a:pt x="6332982" y="5157978"/>
                </a:lnTo>
                <a:close/>
                <a:moveTo>
                  <a:pt x="6100699" y="4912868"/>
                </a:moveTo>
                <a:lnTo>
                  <a:pt x="6216650" y="3874516"/>
                </a:lnTo>
                <a:lnTo>
                  <a:pt x="6447219" y="4117213"/>
                </a:lnTo>
                <a:lnTo>
                  <a:pt x="6897116" y="3689731"/>
                </a:lnTo>
                <a:lnTo>
                  <a:pt x="7129717" y="3934587"/>
                </a:lnTo>
                <a:lnTo>
                  <a:pt x="7129717" y="3934587"/>
                </a:lnTo>
                <a:lnTo>
                  <a:pt x="7362318" y="4179380"/>
                </a:lnTo>
                <a:lnTo>
                  <a:pt x="6912483" y="4606862"/>
                </a:lnTo>
                <a:lnTo>
                  <a:pt x="7143750" y="4849813"/>
                </a:lnTo>
                <a:close/>
                <a:moveTo>
                  <a:pt x="7839964" y="5582730"/>
                </a:moveTo>
                <a:lnTo>
                  <a:pt x="8070850" y="5825427"/>
                </a:lnTo>
                <a:lnTo>
                  <a:pt x="7027926" y="5888482"/>
                </a:lnTo>
                <a:lnTo>
                  <a:pt x="7143750" y="4850130"/>
                </a:lnTo>
                <a:lnTo>
                  <a:pt x="7374445" y="5092700"/>
                </a:lnTo>
                <a:lnTo>
                  <a:pt x="7824344" y="4665218"/>
                </a:lnTo>
                <a:lnTo>
                  <a:pt x="8056944" y="4910011"/>
                </a:lnTo>
                <a:lnTo>
                  <a:pt x="8056944" y="4910011"/>
                </a:lnTo>
                <a:lnTo>
                  <a:pt x="8289607" y="5154803"/>
                </a:lnTo>
                <a:close/>
                <a:moveTo>
                  <a:pt x="8057261" y="4910138"/>
                </a:moveTo>
                <a:lnTo>
                  <a:pt x="8173466" y="3871786"/>
                </a:lnTo>
                <a:lnTo>
                  <a:pt x="8404098" y="4114800"/>
                </a:lnTo>
                <a:lnTo>
                  <a:pt x="8853932" y="3687382"/>
                </a:lnTo>
                <a:lnTo>
                  <a:pt x="9086850" y="3931857"/>
                </a:lnTo>
                <a:lnTo>
                  <a:pt x="9086850" y="3931857"/>
                </a:lnTo>
                <a:lnTo>
                  <a:pt x="9319451" y="4176649"/>
                </a:lnTo>
                <a:lnTo>
                  <a:pt x="8869553" y="4604068"/>
                </a:lnTo>
                <a:lnTo>
                  <a:pt x="9100185" y="4846765"/>
                </a:lnTo>
                <a:close/>
                <a:moveTo>
                  <a:pt x="9796590" y="5579999"/>
                </a:moveTo>
                <a:lnTo>
                  <a:pt x="10027158" y="5822950"/>
                </a:lnTo>
                <a:lnTo>
                  <a:pt x="8984234" y="5886006"/>
                </a:lnTo>
                <a:lnTo>
                  <a:pt x="9100439" y="4847654"/>
                </a:lnTo>
                <a:lnTo>
                  <a:pt x="9331071" y="5090351"/>
                </a:lnTo>
                <a:lnTo>
                  <a:pt x="9780905" y="4662932"/>
                </a:lnTo>
                <a:lnTo>
                  <a:pt x="10013569" y="4907725"/>
                </a:lnTo>
                <a:lnTo>
                  <a:pt x="10013569" y="4907725"/>
                </a:lnTo>
                <a:lnTo>
                  <a:pt x="10246169" y="5152581"/>
                </a:lnTo>
                <a:close/>
                <a:moveTo>
                  <a:pt x="11276140" y="4174236"/>
                </a:moveTo>
                <a:lnTo>
                  <a:pt x="10826306" y="4601718"/>
                </a:lnTo>
                <a:lnTo>
                  <a:pt x="11056874" y="4844415"/>
                </a:lnTo>
                <a:lnTo>
                  <a:pt x="10013950" y="4907471"/>
                </a:lnTo>
                <a:lnTo>
                  <a:pt x="10130155" y="3869119"/>
                </a:lnTo>
                <a:lnTo>
                  <a:pt x="10360787" y="4111816"/>
                </a:lnTo>
                <a:lnTo>
                  <a:pt x="10810684" y="3684334"/>
                </a:lnTo>
                <a:lnTo>
                  <a:pt x="11043285" y="3929126"/>
                </a:lnTo>
                <a:lnTo>
                  <a:pt x="11043285" y="3929126"/>
                </a:lnTo>
                <a:close/>
                <a:moveTo>
                  <a:pt x="11378756" y="2220341"/>
                </a:moveTo>
                <a:lnTo>
                  <a:pt x="10928794" y="2647950"/>
                </a:lnTo>
                <a:lnTo>
                  <a:pt x="11159363" y="2890647"/>
                </a:lnTo>
                <a:lnTo>
                  <a:pt x="10116439" y="2953639"/>
                </a:lnTo>
                <a:lnTo>
                  <a:pt x="10232644" y="1915351"/>
                </a:lnTo>
                <a:lnTo>
                  <a:pt x="10463276" y="2158048"/>
                </a:lnTo>
                <a:lnTo>
                  <a:pt x="10913173" y="1730566"/>
                </a:lnTo>
                <a:lnTo>
                  <a:pt x="11145774" y="1975358"/>
                </a:lnTo>
                <a:lnTo>
                  <a:pt x="11145774" y="1975676"/>
                </a:lnTo>
                <a:close/>
                <a:moveTo>
                  <a:pt x="12192000" y="6858000"/>
                </a:moveTo>
                <a:lnTo>
                  <a:pt x="12192000" y="6838950"/>
                </a:lnTo>
                <a:lnTo>
                  <a:pt x="11878310" y="6858000"/>
                </a:lnTo>
                <a:close/>
              </a:path>
            </a:pathLst>
          </a:custGeom>
          <a:gradFill>
            <a:gsLst>
              <a:gs pos="0">
                <a:srgbClr val="BCF6A7">
                  <a:alpha val="16470"/>
                </a:srgbClr>
              </a:gs>
              <a:gs pos="80000">
                <a:srgbClr val="011733">
                  <a:alpha val="0"/>
                </a:srgbClr>
              </a:gs>
              <a:gs pos="100000">
                <a:srgbClr val="011733">
                  <a:alpha val="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9" name="Google Shape;29;p88"/>
          <p:cNvSpPr txBox="1">
            <a:spLocks noGrp="1"/>
          </p:cNvSpPr>
          <p:nvPr>
            <p:ph type="ctrTitle"/>
          </p:nvPr>
        </p:nvSpPr>
        <p:spPr>
          <a:xfrm>
            <a:off x="855300" y="1732800"/>
            <a:ext cx="7433400" cy="11598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29803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88"/>
          <p:cNvSpPr txBox="1">
            <a:spLocks noGrp="1"/>
          </p:cNvSpPr>
          <p:nvPr>
            <p:ph type="subTitle" idx="1"/>
          </p:nvPr>
        </p:nvSpPr>
        <p:spPr>
          <a:xfrm>
            <a:off x="855300" y="2989502"/>
            <a:ext cx="74334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50000">
              <a:schemeClr val="accent2"/>
            </a:gs>
            <a:gs pos="100000">
              <a:schemeClr val="accent3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3"/>
          <p:cNvSpPr txBox="1">
            <a:spLocks noGrp="1"/>
          </p:cNvSpPr>
          <p:nvPr>
            <p:ph type="title"/>
          </p:nvPr>
        </p:nvSpPr>
        <p:spPr>
          <a:xfrm>
            <a:off x="651600" y="628650"/>
            <a:ext cx="6130200" cy="4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 b="0" i="0" u="none" strike="noStrike" cap="none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 b="0" i="0" u="none" strike="noStrike" cap="none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 b="0" i="0" u="none" strike="noStrike" cap="none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 b="0" i="0" u="none" strike="noStrike" cap="none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 b="0" i="0" u="none" strike="noStrike" cap="none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 b="0" i="0" u="none" strike="noStrike" cap="none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 b="0" i="0" u="none" strike="noStrike" cap="none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 b="0" i="0" u="none" strike="noStrike" cap="none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 b="0" i="0" u="none" strike="noStrike" cap="none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9pPr>
          </a:lstStyle>
          <a:p>
            <a:endParaRPr/>
          </a:p>
        </p:txBody>
      </p:sp>
      <p:sp>
        <p:nvSpPr>
          <p:cNvPr id="7" name="Google Shape;7;p83"/>
          <p:cNvSpPr txBox="1">
            <a:spLocks noGrp="1"/>
          </p:cNvSpPr>
          <p:nvPr>
            <p:ph type="body" idx="1"/>
          </p:nvPr>
        </p:nvSpPr>
        <p:spPr>
          <a:xfrm>
            <a:off x="651600" y="1409701"/>
            <a:ext cx="6130200" cy="31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xygen Light" panose="02000303000000000000"/>
              <a:buChar char="⇨"/>
              <a:defRPr sz="2400" b="0" i="0" u="none" strike="noStrike" cap="none">
                <a:solidFill>
                  <a:schemeClr val="dk1"/>
                </a:solidFill>
                <a:latin typeface="Oxygen Light" panose="02000303000000000000"/>
                <a:ea typeface="Oxygen Light" panose="02000303000000000000"/>
                <a:cs typeface="Oxygen Light" panose="02000303000000000000"/>
                <a:sym typeface="Oxygen Light" panose="02000303000000000000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 Light" panose="02000303000000000000"/>
              <a:buChar char="⇾"/>
              <a:defRPr sz="2400" b="0" i="0" u="none" strike="noStrike" cap="none">
                <a:solidFill>
                  <a:schemeClr val="dk1"/>
                </a:solidFill>
                <a:latin typeface="Oxygen Light" panose="02000303000000000000"/>
                <a:ea typeface="Oxygen Light" panose="02000303000000000000"/>
                <a:cs typeface="Oxygen Light" panose="02000303000000000000"/>
                <a:sym typeface="Oxygen Light" panose="02000303000000000000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Oxygen Light" panose="02000303000000000000"/>
              <a:buChar char="￫"/>
              <a:defRPr sz="2400" b="0" i="0" u="none" strike="noStrike" cap="none">
                <a:solidFill>
                  <a:schemeClr val="dk1"/>
                </a:solidFill>
                <a:latin typeface="Oxygen Light" panose="02000303000000000000"/>
                <a:ea typeface="Oxygen Light" panose="02000303000000000000"/>
                <a:cs typeface="Oxygen Light" panose="02000303000000000000"/>
                <a:sym typeface="Oxygen Light" panose="02000303000000000000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 Light" panose="02000303000000000000"/>
              <a:buChar char="●"/>
              <a:defRPr sz="2400" b="0" i="0" u="none" strike="noStrike" cap="none">
                <a:solidFill>
                  <a:schemeClr val="dk1"/>
                </a:solidFill>
                <a:latin typeface="Oxygen Light" panose="02000303000000000000"/>
                <a:ea typeface="Oxygen Light" panose="02000303000000000000"/>
                <a:cs typeface="Oxygen Light" panose="02000303000000000000"/>
                <a:sym typeface="Oxygen Light" panose="02000303000000000000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 Light" panose="02000303000000000000"/>
              <a:buChar char="○"/>
              <a:defRPr sz="2400" b="0" i="0" u="none" strike="noStrike" cap="none">
                <a:solidFill>
                  <a:schemeClr val="dk1"/>
                </a:solidFill>
                <a:latin typeface="Oxygen Light" panose="02000303000000000000"/>
                <a:ea typeface="Oxygen Light" panose="02000303000000000000"/>
                <a:cs typeface="Oxygen Light" panose="02000303000000000000"/>
                <a:sym typeface="Oxygen Light" panose="02000303000000000000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 Light" panose="02000303000000000000"/>
              <a:buChar char="■"/>
              <a:defRPr sz="2400" b="0" i="0" u="none" strike="noStrike" cap="none">
                <a:solidFill>
                  <a:schemeClr val="dk1"/>
                </a:solidFill>
                <a:latin typeface="Oxygen Light" panose="02000303000000000000"/>
                <a:ea typeface="Oxygen Light" panose="02000303000000000000"/>
                <a:cs typeface="Oxygen Light" panose="02000303000000000000"/>
                <a:sym typeface="Oxygen Light" panose="02000303000000000000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 Light" panose="02000303000000000000"/>
              <a:buChar char="●"/>
              <a:defRPr sz="2400" b="0" i="0" u="none" strike="noStrike" cap="none">
                <a:solidFill>
                  <a:schemeClr val="dk1"/>
                </a:solidFill>
                <a:latin typeface="Oxygen Light" panose="02000303000000000000"/>
                <a:ea typeface="Oxygen Light" panose="02000303000000000000"/>
                <a:cs typeface="Oxygen Light" panose="02000303000000000000"/>
                <a:sym typeface="Oxygen Light" panose="02000303000000000000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 Light" panose="02000303000000000000"/>
              <a:buChar char="○"/>
              <a:defRPr sz="2400" b="0" i="0" u="none" strike="noStrike" cap="none">
                <a:solidFill>
                  <a:schemeClr val="dk1"/>
                </a:solidFill>
                <a:latin typeface="Oxygen Light" panose="02000303000000000000"/>
                <a:ea typeface="Oxygen Light" panose="02000303000000000000"/>
                <a:cs typeface="Oxygen Light" panose="02000303000000000000"/>
                <a:sym typeface="Oxygen Light" panose="02000303000000000000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Oxygen Light" panose="02000303000000000000"/>
              <a:buChar char="■"/>
              <a:defRPr sz="2400" b="0" i="0" u="none" strike="noStrike" cap="none">
                <a:solidFill>
                  <a:schemeClr val="dk1"/>
                </a:solidFill>
                <a:latin typeface="Oxygen Light" panose="02000303000000000000"/>
                <a:ea typeface="Oxygen Light" panose="02000303000000000000"/>
                <a:cs typeface="Oxygen Light" panose="02000303000000000000"/>
                <a:sym typeface="Oxygen Light" panose="02000303000000000000"/>
              </a:defRPr>
            </a:lvl9pPr>
          </a:lstStyle>
          <a:p>
            <a:endParaRPr/>
          </a:p>
        </p:txBody>
      </p:sp>
      <p:sp>
        <p:nvSpPr>
          <p:cNvPr id="8" name="Google Shape;8;p8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87000">
              <a:srgbClr val="CED4D5"/>
            </a:gs>
            <a:gs pos="100000">
              <a:schemeClr val="lt2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"/>
          <p:cNvSpPr/>
          <p:nvPr/>
        </p:nvSpPr>
        <p:spPr>
          <a:xfrm>
            <a:off x="8123581" y="4673651"/>
            <a:ext cx="345435" cy="32983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" name="Google Shape;36;p1"/>
          <p:cNvSpPr/>
          <p:nvPr/>
        </p:nvSpPr>
        <p:spPr>
          <a:xfrm rot="2466640">
            <a:off x="8609899" y="526362"/>
            <a:ext cx="479933" cy="45825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" name="Google Shape;37;p1"/>
          <p:cNvSpPr/>
          <p:nvPr/>
        </p:nvSpPr>
        <p:spPr>
          <a:xfrm rot="-1609576">
            <a:off x="7895080" y="35096"/>
            <a:ext cx="345389" cy="32978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" name="Google Shape;38;p1"/>
          <p:cNvSpPr/>
          <p:nvPr/>
        </p:nvSpPr>
        <p:spPr>
          <a:xfrm rot="2926099">
            <a:off x="8795427" y="4536426"/>
            <a:ext cx="258659" cy="24697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9" name="Google Shape;39;p1"/>
          <p:cNvSpPr/>
          <p:nvPr/>
        </p:nvSpPr>
        <p:spPr>
          <a:xfrm rot="-1609140">
            <a:off x="8703708" y="132969"/>
            <a:ext cx="233031" cy="22250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" name="Google Shape;40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t>1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41" name="Google Shape;41;p1" descr="Details are in the caption following the image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" name="Google Shape;43;p1"/>
          <p:cNvSpPr txBox="1"/>
          <p:nvPr/>
        </p:nvSpPr>
        <p:spPr>
          <a:xfrm>
            <a:off x="753518" y="2851422"/>
            <a:ext cx="3743532" cy="136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r>
              <a:rPr lang="en-US" sz="1600" b="1" i="0" u="none" strike="noStrike" cap="none" dirty="0">
                <a:solidFill>
                  <a:srgbClr val="0C2503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Supervisor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C2503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Dr. </a:t>
            </a:r>
            <a:r>
              <a:rPr lang="en-US" b="1" dirty="0">
                <a:solidFill>
                  <a:srgbClr val="0C2503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A. MANIKANDAN</a:t>
            </a:r>
            <a:r>
              <a:rPr lang="en-US" sz="1400" b="1" i="0" u="none" strike="noStrike" cap="none" dirty="0">
                <a:solidFill>
                  <a:srgbClr val="0C2503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M.E, Ph.D.,</a:t>
            </a:r>
            <a:br>
              <a:rPr lang="en-US" sz="1400" b="0" i="0" u="none" strike="noStrike" cap="none" dirty="0">
                <a:solidFill>
                  <a:srgbClr val="0C2503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</a:br>
            <a:r>
              <a:rPr lang="en-US" sz="1400" b="0" i="0" u="none" strike="noStrike" cap="none" dirty="0">
                <a:solidFill>
                  <a:srgbClr val="0C2503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Associate Professor</a:t>
            </a:r>
            <a:br>
              <a:rPr lang="en-US" sz="1400" b="0" i="0" u="none" strike="noStrike" cap="none" dirty="0">
                <a:solidFill>
                  <a:srgbClr val="0C2503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</a:br>
            <a:r>
              <a:rPr lang="en-US" sz="1400" b="0" i="0" u="none" strike="noStrike" cap="none" dirty="0">
                <a:solidFill>
                  <a:srgbClr val="0C2503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Department of CSE</a:t>
            </a:r>
            <a:br>
              <a:rPr lang="en-US" sz="1400" b="0" i="0" u="none" strike="noStrike" cap="none" dirty="0">
                <a:solidFill>
                  <a:srgbClr val="0C2503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</a:br>
            <a:r>
              <a:rPr lang="en-US" dirty="0">
                <a:solidFill>
                  <a:srgbClr val="0C2503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VISTAS, Chennai</a:t>
            </a:r>
            <a:endParaRPr sz="1400" b="0" i="0" u="none" strike="noStrike" cap="none" dirty="0">
              <a:solidFill>
                <a:srgbClr val="0C2503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 dirty="0">
              <a:solidFill>
                <a:srgbClr val="0C2503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endParaRPr sz="1400" b="0" i="0" u="none" strike="noStrike" cap="none" dirty="0">
              <a:solidFill>
                <a:srgbClr val="0C2503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34BC6F-C280-5B29-D1A1-F1353C93C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086" y="244221"/>
            <a:ext cx="5148658" cy="13665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E085A6-B3FD-0600-A8E8-58E4B63A2753}"/>
              </a:ext>
            </a:extLst>
          </p:cNvPr>
          <p:cNvSpPr txBox="1"/>
          <p:nvPr/>
        </p:nvSpPr>
        <p:spPr>
          <a:xfrm>
            <a:off x="1196277" y="1952814"/>
            <a:ext cx="7100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0" u="none" strike="noStrike" cap="none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Loan Approval Forecasting using Machine Learning</a:t>
            </a:r>
            <a:endParaRPr lang="en-IN" sz="2400" dirty="0"/>
          </a:p>
        </p:txBody>
      </p:sp>
      <p:sp>
        <p:nvSpPr>
          <p:cNvPr id="8" name="Google Shape;43;p1">
            <a:extLst>
              <a:ext uri="{FF2B5EF4-FFF2-40B4-BE49-F238E27FC236}">
                <a16:creationId xmlns:a16="http://schemas.microsoft.com/office/drawing/2014/main" id="{7632064D-B3EF-E178-4E5B-60392A885982}"/>
              </a:ext>
            </a:extLst>
          </p:cNvPr>
          <p:cNvSpPr txBox="1"/>
          <p:nvPr/>
        </p:nvSpPr>
        <p:spPr>
          <a:xfrm>
            <a:off x="6333847" y="4403886"/>
            <a:ext cx="2640554" cy="599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r>
              <a:rPr lang="en-IN" sz="1600" b="1" i="0" u="none" strike="noStrike" cap="none" dirty="0" err="1">
                <a:solidFill>
                  <a:srgbClr val="0C2503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Thanigaivel</a:t>
            </a:r>
            <a:r>
              <a:rPr lang="en-IN" sz="1600" b="1" i="0" u="none" strike="noStrike" cap="none" dirty="0">
                <a:solidFill>
                  <a:srgbClr val="0C2503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G - 24880107</a:t>
            </a:r>
          </a:p>
          <a:p>
            <a:pPr marL="228600" marR="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r>
              <a:rPr lang="en-IN" b="1" i="0" u="none" strike="noStrike" cap="none" dirty="0">
                <a:solidFill>
                  <a:srgbClr val="0C2503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MTECH- CSE – I Year</a:t>
            </a:r>
            <a:endParaRPr sz="1200" b="0" i="0" u="none" strike="noStrike" cap="none" dirty="0">
              <a:solidFill>
                <a:srgbClr val="0C2503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>
          <a:extLst>
            <a:ext uri="{FF2B5EF4-FFF2-40B4-BE49-F238E27FC236}">
              <a16:creationId xmlns:a16="http://schemas.microsoft.com/office/drawing/2014/main" id="{BA2B2A3E-4136-682D-1BB5-7EDA3C784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9">
            <a:extLst>
              <a:ext uri="{FF2B5EF4-FFF2-40B4-BE49-F238E27FC236}">
                <a16:creationId xmlns:a16="http://schemas.microsoft.com/office/drawing/2014/main" id="{43BD175A-FF0D-F007-0266-D187C087DB8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t>10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271" name="Google Shape;271;p19">
            <a:extLst>
              <a:ext uri="{FF2B5EF4-FFF2-40B4-BE49-F238E27FC236}">
                <a16:creationId xmlns:a16="http://schemas.microsoft.com/office/drawing/2014/main" id="{90E2ED39-632A-0812-9E09-C25DA40D29E5}"/>
              </a:ext>
            </a:extLst>
          </p:cNvPr>
          <p:cNvSpPr/>
          <p:nvPr/>
        </p:nvSpPr>
        <p:spPr>
          <a:xfrm rot="2466640">
            <a:off x="7310663" y="24523"/>
            <a:ext cx="479933" cy="45825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2" name="Google Shape;272;p19">
            <a:extLst>
              <a:ext uri="{FF2B5EF4-FFF2-40B4-BE49-F238E27FC236}">
                <a16:creationId xmlns:a16="http://schemas.microsoft.com/office/drawing/2014/main" id="{B03BDDF9-A4C0-2D9B-7D2A-ADD5672EF1B4}"/>
              </a:ext>
            </a:extLst>
          </p:cNvPr>
          <p:cNvSpPr/>
          <p:nvPr/>
        </p:nvSpPr>
        <p:spPr>
          <a:xfrm rot="2466640">
            <a:off x="8539200" y="4867246"/>
            <a:ext cx="227158" cy="21445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A08AE2A-5DEB-5391-0ADE-6417B23E7A93}"/>
              </a:ext>
            </a:extLst>
          </p:cNvPr>
          <p:cNvGrpSpPr/>
          <p:nvPr/>
        </p:nvGrpSpPr>
        <p:grpSpPr>
          <a:xfrm>
            <a:off x="-6500" y="-76766"/>
            <a:ext cx="9150500" cy="6934767"/>
            <a:chOff x="-6500" y="1"/>
            <a:chExt cx="9150500" cy="6858000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8C5A30BA-4E3C-D696-7EE3-2508B460B0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500" y="1"/>
              <a:ext cx="9150500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FF1DBD0-4F03-34CB-00B3-08C93CE6A0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76" t="2978" r="12793" b="17657"/>
            <a:stretch/>
          </p:blipFill>
          <p:spPr>
            <a:xfrm>
              <a:off x="395536" y="1340768"/>
              <a:ext cx="3943351" cy="4908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2036519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7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t>11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352" name="Google Shape;352;p27"/>
          <p:cNvSpPr txBox="1"/>
          <p:nvPr/>
        </p:nvSpPr>
        <p:spPr>
          <a:xfrm>
            <a:off x="235185" y="147649"/>
            <a:ext cx="7049322" cy="46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Feature Extraction</a:t>
            </a:r>
            <a:endParaRPr sz="3000" b="1" i="0" u="none" strike="noStrike" cap="none">
              <a:solidFill>
                <a:schemeClr val="accent2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354" name="Google Shape;354;p27"/>
          <p:cNvSpPr/>
          <p:nvPr/>
        </p:nvSpPr>
        <p:spPr>
          <a:xfrm rot="2466640">
            <a:off x="8572577" y="32105"/>
            <a:ext cx="479933" cy="45825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5" name="Google Shape;355;p27"/>
          <p:cNvSpPr/>
          <p:nvPr/>
        </p:nvSpPr>
        <p:spPr>
          <a:xfrm rot="2466640">
            <a:off x="8713116" y="4114107"/>
            <a:ext cx="479933" cy="45825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41D885-957E-0585-B43D-63FD6F4DBADD}"/>
              </a:ext>
            </a:extLst>
          </p:cNvPr>
          <p:cNvSpPr txBox="1"/>
          <p:nvPr/>
        </p:nvSpPr>
        <p:spPr>
          <a:xfrm>
            <a:off x="500520" y="567588"/>
            <a:ext cx="7903864" cy="2637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process of identifying and selecting relevant attributes from raw data that can help the model make accurate predictions.</a:t>
            </a:r>
          </a:p>
          <a:p>
            <a:pPr marL="179388" indent="-1793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Converts real-world data into numerical inputs suitable for machine learning algorithms.</a:t>
            </a:r>
          </a:p>
          <a:p>
            <a:pPr marL="179388" indent="-1793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This helps in reducing noise and overfitting in the model creation.</a:t>
            </a:r>
          </a:p>
          <a:p>
            <a:pPr marL="179388" indent="-1793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Improves model accuracy and training speed.</a:t>
            </a:r>
          </a:p>
          <a:p>
            <a:pPr marL="179388" indent="-1793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Focuses the model on the most impactful variables.</a:t>
            </a:r>
          </a:p>
          <a:p>
            <a:pPr marL="179388" indent="-1793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Used </a:t>
            </a:r>
            <a:r>
              <a:rPr lang="en-US" b="1" dirty="0"/>
              <a:t>Select K Best </a:t>
            </a:r>
            <a:r>
              <a:rPr lang="en-US" dirty="0"/>
              <a:t>Method to extract the best Features.</a:t>
            </a:r>
          </a:p>
          <a:p>
            <a:pPr marL="179388" indent="-179388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13AD42-84E5-B633-9849-07E22D91F505}"/>
              </a:ext>
            </a:extLst>
          </p:cNvPr>
          <p:cNvSpPr txBox="1"/>
          <p:nvPr/>
        </p:nvSpPr>
        <p:spPr>
          <a:xfrm>
            <a:off x="596296" y="3037530"/>
            <a:ext cx="45874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/>
              <a:t>Key Features Extracted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63DFDDE-C30C-1F01-A94A-D961269BA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542" y="3317830"/>
            <a:ext cx="5055573" cy="1483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9388" indent="-17938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200" b="1" dirty="0"/>
              <a:t>Age</a:t>
            </a:r>
            <a:r>
              <a:rPr lang="en-US" altLang="en-US" sz="1200" dirty="0"/>
              <a:t> – Indicates the Age of the Loan Applicant.</a:t>
            </a:r>
          </a:p>
          <a:p>
            <a:pPr marL="179388" marR="0" lvl="0" indent="-179388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1200" b="1" dirty="0"/>
              <a:t>Applicant Income</a:t>
            </a:r>
            <a:r>
              <a:rPr lang="en-US" altLang="en-US" sz="1200" dirty="0"/>
              <a:t> – Indicates earning capacity.</a:t>
            </a:r>
          </a:p>
          <a:p>
            <a:pPr marL="179388" marR="0" lvl="0" indent="-179388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1200" b="1" dirty="0"/>
              <a:t>Loan Amount</a:t>
            </a:r>
            <a:r>
              <a:rPr lang="en-US" altLang="en-US" sz="1200" dirty="0"/>
              <a:t> – Determines the risk for the lender.</a:t>
            </a:r>
          </a:p>
          <a:p>
            <a:pPr marL="179388" marR="0" lvl="0" indent="-179388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1200" b="1" dirty="0" err="1"/>
              <a:t>Cibil</a:t>
            </a:r>
            <a:r>
              <a:rPr lang="en-US" altLang="en-US" sz="1200" b="1" dirty="0"/>
              <a:t> Score</a:t>
            </a:r>
            <a:r>
              <a:rPr lang="en-US" altLang="en-US" sz="1200" dirty="0"/>
              <a:t>–  Crucial indicator of creditworthiness.</a:t>
            </a:r>
          </a:p>
          <a:p>
            <a:pPr marL="179388" marR="0" lvl="0" indent="-179388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1200" b="1" dirty="0"/>
              <a:t>Interest</a:t>
            </a:r>
            <a:r>
              <a:rPr lang="en-US" altLang="en-US" sz="1200" dirty="0"/>
              <a:t> – Interest Percentage</a:t>
            </a: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>
          <a:extLst>
            <a:ext uri="{FF2B5EF4-FFF2-40B4-BE49-F238E27FC236}">
              <a16:creationId xmlns:a16="http://schemas.microsoft.com/office/drawing/2014/main" id="{9676EDE8-4FB1-5905-D2CA-55A142155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9">
            <a:extLst>
              <a:ext uri="{FF2B5EF4-FFF2-40B4-BE49-F238E27FC236}">
                <a16:creationId xmlns:a16="http://schemas.microsoft.com/office/drawing/2014/main" id="{9D87E1E3-91AD-7065-EFC5-F96D32530A9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t>12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271" name="Google Shape;271;p19">
            <a:extLst>
              <a:ext uri="{FF2B5EF4-FFF2-40B4-BE49-F238E27FC236}">
                <a16:creationId xmlns:a16="http://schemas.microsoft.com/office/drawing/2014/main" id="{5E993AF7-756C-7C07-3637-AFFFBFA31FF3}"/>
              </a:ext>
            </a:extLst>
          </p:cNvPr>
          <p:cNvSpPr/>
          <p:nvPr/>
        </p:nvSpPr>
        <p:spPr>
          <a:xfrm rot="2466640">
            <a:off x="7310663" y="24523"/>
            <a:ext cx="479933" cy="45825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2" name="Google Shape;272;p19">
            <a:extLst>
              <a:ext uri="{FF2B5EF4-FFF2-40B4-BE49-F238E27FC236}">
                <a16:creationId xmlns:a16="http://schemas.microsoft.com/office/drawing/2014/main" id="{68227DFC-9AB7-E86A-F6DB-5C92BBFB975C}"/>
              </a:ext>
            </a:extLst>
          </p:cNvPr>
          <p:cNvSpPr/>
          <p:nvPr/>
        </p:nvSpPr>
        <p:spPr>
          <a:xfrm rot="2466640">
            <a:off x="8539200" y="4867246"/>
            <a:ext cx="227158" cy="21445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4114D2-D3E2-9625-659B-9BF0D1F40FF2}"/>
              </a:ext>
            </a:extLst>
          </p:cNvPr>
          <p:cNvGrpSpPr/>
          <p:nvPr/>
        </p:nvGrpSpPr>
        <p:grpSpPr>
          <a:xfrm>
            <a:off x="1" y="0"/>
            <a:ext cx="9143999" cy="6857999"/>
            <a:chOff x="1" y="0"/>
            <a:chExt cx="9143999" cy="6857999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D79C6447-08A4-A047-3E91-DC9940BB75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9143999" cy="6857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1351A5C-BB2E-C36D-F6D6-E3CBBDF1E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2133329"/>
              <a:ext cx="2971361" cy="29518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4894536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>
          <a:extLst>
            <a:ext uri="{FF2B5EF4-FFF2-40B4-BE49-F238E27FC236}">
              <a16:creationId xmlns:a16="http://schemas.microsoft.com/office/drawing/2014/main" id="{3AB25619-6A0F-5041-9157-ABBE32521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9">
            <a:extLst>
              <a:ext uri="{FF2B5EF4-FFF2-40B4-BE49-F238E27FC236}">
                <a16:creationId xmlns:a16="http://schemas.microsoft.com/office/drawing/2014/main" id="{E0DA262C-7096-CC07-52D2-A46CCD46F06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t>13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271" name="Google Shape;271;p19">
            <a:extLst>
              <a:ext uri="{FF2B5EF4-FFF2-40B4-BE49-F238E27FC236}">
                <a16:creationId xmlns:a16="http://schemas.microsoft.com/office/drawing/2014/main" id="{9A32A21C-030F-A403-8097-7550B1BD5C05}"/>
              </a:ext>
            </a:extLst>
          </p:cNvPr>
          <p:cNvSpPr/>
          <p:nvPr/>
        </p:nvSpPr>
        <p:spPr>
          <a:xfrm rot="2466640">
            <a:off x="7310663" y="24523"/>
            <a:ext cx="479933" cy="45825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2" name="Google Shape;272;p19">
            <a:extLst>
              <a:ext uri="{FF2B5EF4-FFF2-40B4-BE49-F238E27FC236}">
                <a16:creationId xmlns:a16="http://schemas.microsoft.com/office/drawing/2014/main" id="{E264ECE5-5E27-1981-1EC8-CEAFFF6721BB}"/>
              </a:ext>
            </a:extLst>
          </p:cNvPr>
          <p:cNvSpPr/>
          <p:nvPr/>
        </p:nvSpPr>
        <p:spPr>
          <a:xfrm rot="2466640">
            <a:off x="8539200" y="4867246"/>
            <a:ext cx="227158" cy="21445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" name="Google Shape;643;p50">
            <a:extLst>
              <a:ext uri="{FF2B5EF4-FFF2-40B4-BE49-F238E27FC236}">
                <a16:creationId xmlns:a16="http://schemas.microsoft.com/office/drawing/2014/main" id="{24B4C274-7738-A44F-66D3-E9AC2D16FB19}"/>
              </a:ext>
            </a:extLst>
          </p:cNvPr>
          <p:cNvSpPr txBox="1"/>
          <p:nvPr/>
        </p:nvSpPr>
        <p:spPr>
          <a:xfrm>
            <a:off x="470071" y="293664"/>
            <a:ext cx="7049322" cy="46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Minimum Hardware Requirements</a:t>
            </a:r>
            <a:endParaRPr sz="2800" b="1" i="0" u="none" strike="noStrike" cap="none" dirty="0">
              <a:solidFill>
                <a:schemeClr val="accent2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834C61-667C-0688-1E73-0458C48EB252}"/>
              </a:ext>
            </a:extLst>
          </p:cNvPr>
          <p:cNvSpPr txBox="1"/>
          <p:nvPr/>
        </p:nvSpPr>
        <p:spPr>
          <a:xfrm>
            <a:off x="644578" y="690313"/>
            <a:ext cx="5059181" cy="3956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9750" marR="362585" lvl="3" indent="-269875">
              <a:lnSpc>
                <a:spcPct val="200000"/>
              </a:lnSpc>
              <a:buSzPts val="1150"/>
              <a:buFont typeface="Arial MT"/>
              <a:buChar char="•"/>
              <a:tabLst>
                <a:tab pos="638810" algn="l"/>
              </a:tabLst>
            </a:pPr>
            <a:r>
              <a:rPr lang="en-US" sz="1600" spc="0" dirty="0">
                <a:effectLst/>
                <a:latin typeface="Times New Roman" panose="02020603050405020304" pitchFamily="18" charset="0"/>
                <a:ea typeface="Arial MT"/>
                <a:cs typeface="Arial MT"/>
              </a:rPr>
              <a:t>Processor         :</a:t>
            </a:r>
            <a:r>
              <a:rPr lang="en-US" sz="1600" spc="250" dirty="0">
                <a:effectLst/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en-US" sz="1600" spc="0" dirty="0">
                <a:effectLst/>
                <a:latin typeface="Times New Roman" panose="02020603050405020304" pitchFamily="18" charset="0"/>
                <a:ea typeface="Arial MT"/>
                <a:cs typeface="Arial MT"/>
              </a:rPr>
              <a:t>Intel i3 or equivalent</a:t>
            </a:r>
            <a:r>
              <a:rPr lang="en-US" sz="1600" spc="-20" dirty="0">
                <a:effectLst/>
                <a:latin typeface="Times New Roman" panose="02020603050405020304" pitchFamily="18" charset="0"/>
                <a:ea typeface="Arial MT"/>
                <a:cs typeface="Arial MT"/>
              </a:rPr>
              <a:t>.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39750" marR="362585" lvl="3" indent="-269875">
              <a:lnSpc>
                <a:spcPct val="200000"/>
              </a:lnSpc>
              <a:buSzPts val="1150"/>
              <a:buFont typeface="Arial MT"/>
              <a:buChar char="•"/>
              <a:tabLst>
                <a:tab pos="638810" algn="l"/>
                <a:tab pos="1553845" algn="l"/>
              </a:tabLst>
            </a:pPr>
            <a:r>
              <a:rPr lang="en-US" sz="1600" spc="0" dirty="0">
                <a:effectLst/>
                <a:latin typeface="Times New Roman" panose="02020603050405020304" pitchFamily="18" charset="0"/>
                <a:ea typeface="Arial MT"/>
                <a:cs typeface="Arial MT"/>
              </a:rPr>
              <a:t>Storage	    :</a:t>
            </a:r>
            <a:r>
              <a:rPr lang="en-US" sz="1600" spc="15" dirty="0">
                <a:effectLst/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en-US" sz="1600" spc="0" dirty="0">
                <a:effectLst/>
                <a:latin typeface="Times New Roman" panose="02020603050405020304" pitchFamily="18" charset="0"/>
                <a:ea typeface="Arial MT"/>
                <a:cs typeface="Arial MT"/>
              </a:rPr>
              <a:t>256 GB HDD or SSD</a:t>
            </a:r>
            <a:r>
              <a:rPr lang="en-US" sz="1600" spc="-25" dirty="0">
                <a:effectLst/>
                <a:latin typeface="Times New Roman" panose="02020603050405020304" pitchFamily="18" charset="0"/>
                <a:ea typeface="Arial MT"/>
                <a:cs typeface="Arial MT"/>
              </a:rPr>
              <a:t>.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39750" marR="362585" lvl="3" indent="-269875">
              <a:lnSpc>
                <a:spcPct val="200000"/>
              </a:lnSpc>
              <a:buSzPts val="1150"/>
              <a:buFont typeface="Arial MT"/>
              <a:buChar char="•"/>
              <a:tabLst>
                <a:tab pos="638810" algn="l"/>
                <a:tab pos="1553845" algn="l"/>
              </a:tabLst>
            </a:pPr>
            <a:r>
              <a:rPr lang="en-US" sz="1600" spc="-10" dirty="0">
                <a:effectLst/>
                <a:latin typeface="Times New Roman" panose="02020603050405020304" pitchFamily="18" charset="0"/>
                <a:ea typeface="Arial MT"/>
                <a:cs typeface="Arial MT"/>
              </a:rPr>
              <a:t>Monitor</a:t>
            </a:r>
            <a:r>
              <a:rPr lang="en-US" sz="1600" spc="0" dirty="0">
                <a:effectLst/>
                <a:latin typeface="Times New Roman" panose="02020603050405020304" pitchFamily="18" charset="0"/>
                <a:ea typeface="Arial MT"/>
                <a:cs typeface="Arial MT"/>
              </a:rPr>
              <a:t>	    :</a:t>
            </a:r>
            <a:r>
              <a:rPr lang="en-US" sz="1600" spc="-65" dirty="0">
                <a:effectLst/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en-US" sz="1600" spc="0" dirty="0">
                <a:effectLst/>
                <a:latin typeface="Times New Roman" panose="02020603050405020304" pitchFamily="18" charset="0"/>
                <a:ea typeface="Arial MT"/>
                <a:cs typeface="Arial MT"/>
              </a:rPr>
              <a:t>15</a:t>
            </a:r>
            <a:r>
              <a:rPr lang="en-US" sz="1600" spc="-20" dirty="0">
                <a:effectLst/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en-US" sz="1600" spc="0" dirty="0">
                <a:effectLst/>
                <a:latin typeface="Times New Roman" panose="02020603050405020304" pitchFamily="18" charset="0"/>
                <a:ea typeface="Arial MT"/>
                <a:cs typeface="Arial MT"/>
              </a:rPr>
              <a:t>inch</a:t>
            </a:r>
            <a:r>
              <a:rPr lang="en-US" sz="1600" spc="-55" dirty="0">
                <a:effectLst/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en-US" sz="1600" spc="0" dirty="0">
                <a:effectLst/>
                <a:latin typeface="Times New Roman" panose="02020603050405020304" pitchFamily="18" charset="0"/>
                <a:ea typeface="Arial MT"/>
                <a:cs typeface="Arial MT"/>
              </a:rPr>
              <a:t>VGA</a:t>
            </a:r>
            <a:r>
              <a:rPr lang="en-US" sz="1600" spc="-85" dirty="0">
                <a:effectLst/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en-US" sz="1600" spc="-10" dirty="0">
                <a:effectLst/>
                <a:latin typeface="Times New Roman" panose="02020603050405020304" pitchFamily="18" charset="0"/>
                <a:ea typeface="Arial MT"/>
                <a:cs typeface="Arial MT"/>
              </a:rPr>
              <a:t>Color.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39750" marR="362585" lvl="3" indent="-269875">
              <a:lnSpc>
                <a:spcPct val="200000"/>
              </a:lnSpc>
              <a:buSzPts val="1150"/>
              <a:buFont typeface="Arial MT"/>
              <a:buChar char="•"/>
              <a:tabLst>
                <a:tab pos="638810" algn="l"/>
              </a:tabLst>
            </a:pPr>
            <a:r>
              <a:rPr lang="en-US" sz="1600" spc="0" dirty="0">
                <a:effectLst/>
                <a:latin typeface="Times New Roman" panose="02020603050405020304" pitchFamily="18" charset="0"/>
                <a:ea typeface="Arial MT"/>
                <a:cs typeface="Arial MT"/>
              </a:rPr>
              <a:t>Mouse</a:t>
            </a:r>
            <a:r>
              <a:rPr lang="en-US" sz="1600" spc="-75" dirty="0">
                <a:effectLst/>
                <a:latin typeface="Times New Roman" panose="02020603050405020304" pitchFamily="18" charset="0"/>
                <a:ea typeface="Arial MT"/>
                <a:cs typeface="Arial MT"/>
              </a:rPr>
              <a:t>                </a:t>
            </a:r>
            <a:r>
              <a:rPr lang="en-US" sz="1600" spc="0" dirty="0">
                <a:effectLst/>
                <a:latin typeface="Times New Roman" panose="02020603050405020304" pitchFamily="18" charset="0"/>
                <a:ea typeface="Arial MT"/>
                <a:cs typeface="Arial MT"/>
              </a:rPr>
              <a:t>:</a:t>
            </a:r>
            <a:r>
              <a:rPr lang="en-US" sz="1600" spc="-30" dirty="0">
                <a:effectLst/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en-US" sz="1600" spc="0" dirty="0">
                <a:effectLst/>
                <a:latin typeface="Times New Roman" panose="02020603050405020304" pitchFamily="18" charset="0"/>
                <a:ea typeface="Arial MT"/>
                <a:cs typeface="Arial MT"/>
              </a:rPr>
              <a:t>Logitech</a:t>
            </a:r>
            <a:r>
              <a:rPr lang="en-US" sz="1600" spc="-40" dirty="0">
                <a:effectLst/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en-US" sz="1600" spc="-10" dirty="0">
                <a:effectLst/>
                <a:latin typeface="Times New Roman" panose="02020603050405020304" pitchFamily="18" charset="0"/>
                <a:ea typeface="Arial MT"/>
                <a:cs typeface="Arial MT"/>
              </a:rPr>
              <a:t>Mouse.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39750" marR="362585" lvl="3" indent="-269875">
              <a:lnSpc>
                <a:spcPct val="200000"/>
              </a:lnSpc>
              <a:buSzPts val="1150"/>
              <a:buFont typeface="Arial MT"/>
              <a:buChar char="•"/>
              <a:tabLst>
                <a:tab pos="638810" algn="l"/>
                <a:tab pos="1553845" algn="l"/>
              </a:tabLst>
            </a:pPr>
            <a:r>
              <a:rPr lang="en-US" sz="1600" spc="-25" dirty="0">
                <a:effectLst/>
                <a:latin typeface="Times New Roman" panose="02020603050405020304" pitchFamily="18" charset="0"/>
                <a:ea typeface="Arial MT"/>
                <a:cs typeface="Arial MT"/>
              </a:rPr>
              <a:t>Ram</a:t>
            </a:r>
            <a:r>
              <a:rPr lang="en-US" sz="1600" spc="0" dirty="0">
                <a:effectLst/>
                <a:latin typeface="Times New Roman" panose="02020603050405020304" pitchFamily="18" charset="0"/>
                <a:ea typeface="Arial MT"/>
                <a:cs typeface="Arial MT"/>
              </a:rPr>
              <a:t>	    : 4 GB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39750" marR="362585" lvl="3" indent="-269875">
              <a:lnSpc>
                <a:spcPct val="200000"/>
              </a:lnSpc>
              <a:buSzPts val="1150"/>
              <a:buFont typeface="Arial MT"/>
              <a:buChar char="•"/>
              <a:tabLst>
                <a:tab pos="638810" algn="l"/>
                <a:tab pos="1553845" algn="l"/>
              </a:tabLst>
            </a:pPr>
            <a:r>
              <a:rPr lang="en-US" sz="1600" spc="-10" dirty="0">
                <a:effectLst/>
                <a:latin typeface="Times New Roman" panose="02020603050405020304" pitchFamily="18" charset="0"/>
                <a:ea typeface="Arial MT"/>
                <a:cs typeface="Arial MT"/>
              </a:rPr>
              <a:t>Keyboard</a:t>
            </a:r>
            <a:r>
              <a:rPr lang="en-US" sz="1600" spc="0" dirty="0">
                <a:effectLst/>
                <a:latin typeface="Times New Roman" panose="02020603050405020304" pitchFamily="18" charset="0"/>
                <a:ea typeface="Arial MT"/>
                <a:cs typeface="Arial MT"/>
              </a:rPr>
              <a:t>	    :</a:t>
            </a:r>
            <a:r>
              <a:rPr lang="en-US" sz="1600" spc="-55" dirty="0">
                <a:effectLst/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en-US" sz="1600" spc="0" dirty="0">
                <a:effectLst/>
                <a:latin typeface="Times New Roman" panose="02020603050405020304" pitchFamily="18" charset="0"/>
                <a:ea typeface="Arial MT"/>
                <a:cs typeface="Arial MT"/>
              </a:rPr>
              <a:t>Standard</a:t>
            </a:r>
            <a:r>
              <a:rPr lang="en-US" sz="1600" spc="-35" dirty="0">
                <a:effectLst/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en-US" sz="1600" spc="-10" dirty="0">
                <a:effectLst/>
                <a:latin typeface="Times New Roman" panose="02020603050405020304" pitchFamily="18" charset="0"/>
                <a:ea typeface="Arial MT"/>
                <a:cs typeface="Arial MT"/>
              </a:rPr>
              <a:t>Keyboard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39750" marR="362585" lvl="3" indent="-269875">
              <a:lnSpc>
                <a:spcPct val="200000"/>
              </a:lnSpc>
              <a:buSzPts val="1150"/>
              <a:buFont typeface="Arial MT"/>
              <a:buChar char="•"/>
              <a:tabLst>
                <a:tab pos="638810" algn="l"/>
                <a:tab pos="1553845" algn="l"/>
              </a:tabLst>
            </a:pPr>
            <a:r>
              <a:rPr lang="en-US" sz="1600" spc="0" dirty="0">
                <a:effectLst/>
                <a:latin typeface="Times New Roman" panose="02020603050405020304" pitchFamily="18" charset="0"/>
                <a:ea typeface="Arial MT"/>
                <a:cs typeface="Arial MT"/>
              </a:rPr>
              <a:t>GPU                : Integrated GPU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39750" marR="362585" lvl="3" indent="-269875">
              <a:lnSpc>
                <a:spcPct val="200000"/>
              </a:lnSpc>
              <a:buSzPts val="1150"/>
              <a:buFont typeface="Arial MT"/>
              <a:buChar char="•"/>
              <a:tabLst>
                <a:tab pos="638810" algn="l"/>
                <a:tab pos="1553845" algn="l"/>
              </a:tabLst>
            </a:pPr>
            <a:r>
              <a:rPr lang="en-US" sz="1600" spc="0" dirty="0">
                <a:effectLst/>
                <a:latin typeface="Times New Roman" panose="02020603050405020304" pitchFamily="18" charset="0"/>
                <a:ea typeface="Arial MT"/>
                <a:cs typeface="Arial MT"/>
              </a:rPr>
              <a:t>Internet           : Basic internet connection</a:t>
            </a:r>
            <a:endParaRPr lang="en-IN" sz="1100" spc="0" dirty="0">
              <a:effectLst/>
              <a:latin typeface="Times New Roman" panose="02020603050405020304" pitchFamily="18" charset="0"/>
              <a:ea typeface="Arial MT"/>
              <a:cs typeface="Arial M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56A728-61EC-8DC2-AFA3-64383D59D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9875" y="1274163"/>
            <a:ext cx="3250921" cy="325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198706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>
          <a:extLst>
            <a:ext uri="{FF2B5EF4-FFF2-40B4-BE49-F238E27FC236}">
              <a16:creationId xmlns:a16="http://schemas.microsoft.com/office/drawing/2014/main" id="{9D26C79F-400F-EDBB-0652-76D4CE478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9">
            <a:extLst>
              <a:ext uri="{FF2B5EF4-FFF2-40B4-BE49-F238E27FC236}">
                <a16:creationId xmlns:a16="http://schemas.microsoft.com/office/drawing/2014/main" id="{5EEB9F05-17F7-9288-2900-EA11C79E569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t>14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271" name="Google Shape;271;p19">
            <a:extLst>
              <a:ext uri="{FF2B5EF4-FFF2-40B4-BE49-F238E27FC236}">
                <a16:creationId xmlns:a16="http://schemas.microsoft.com/office/drawing/2014/main" id="{76BAAFDF-E7B8-3F02-EB64-BCACF9FCF1E4}"/>
              </a:ext>
            </a:extLst>
          </p:cNvPr>
          <p:cNvSpPr/>
          <p:nvPr/>
        </p:nvSpPr>
        <p:spPr>
          <a:xfrm rot="2466640">
            <a:off x="7310663" y="24523"/>
            <a:ext cx="479933" cy="45825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2" name="Google Shape;272;p19">
            <a:extLst>
              <a:ext uri="{FF2B5EF4-FFF2-40B4-BE49-F238E27FC236}">
                <a16:creationId xmlns:a16="http://schemas.microsoft.com/office/drawing/2014/main" id="{CF86B310-424E-6EC9-150F-634A0B358420}"/>
              </a:ext>
            </a:extLst>
          </p:cNvPr>
          <p:cNvSpPr/>
          <p:nvPr/>
        </p:nvSpPr>
        <p:spPr>
          <a:xfrm rot="2466640">
            <a:off x="8539200" y="4867246"/>
            <a:ext cx="227158" cy="21445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" name="Google Shape;643;p50">
            <a:extLst>
              <a:ext uri="{FF2B5EF4-FFF2-40B4-BE49-F238E27FC236}">
                <a16:creationId xmlns:a16="http://schemas.microsoft.com/office/drawing/2014/main" id="{A0C41926-641A-F255-0191-D133F3C4C796}"/>
              </a:ext>
            </a:extLst>
          </p:cNvPr>
          <p:cNvSpPr txBox="1"/>
          <p:nvPr/>
        </p:nvSpPr>
        <p:spPr>
          <a:xfrm>
            <a:off x="575001" y="293664"/>
            <a:ext cx="7049322" cy="46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Software Requirements</a:t>
            </a:r>
            <a:endParaRPr sz="2800" b="1" i="0" u="none" strike="noStrike" cap="none" dirty="0">
              <a:solidFill>
                <a:schemeClr val="accent2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1B4843-000F-7938-3A42-0711BA4F542C}"/>
              </a:ext>
            </a:extLst>
          </p:cNvPr>
          <p:cNvSpPr txBox="1"/>
          <p:nvPr/>
        </p:nvSpPr>
        <p:spPr>
          <a:xfrm>
            <a:off x="592942" y="713104"/>
            <a:ext cx="5059181" cy="1002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9750" marR="362585" lvl="3" indent="-269875">
              <a:lnSpc>
                <a:spcPct val="200000"/>
              </a:lnSpc>
              <a:buSzPts val="1150"/>
              <a:buFont typeface="Arial MT"/>
              <a:buChar char="•"/>
              <a:tabLst>
                <a:tab pos="638810" algn="l"/>
                <a:tab pos="1553845" algn="l"/>
              </a:tabLst>
            </a:pPr>
            <a:r>
              <a:rPr lang="en-US" sz="1600" dirty="0">
                <a:latin typeface="Times New Roman" panose="02020603050405020304" pitchFamily="18" charset="0"/>
              </a:rPr>
              <a:t>Python </a:t>
            </a:r>
          </a:p>
          <a:p>
            <a:pPr marL="539750" marR="362585" lvl="3" indent="-269875">
              <a:lnSpc>
                <a:spcPct val="200000"/>
              </a:lnSpc>
              <a:buSzPts val="1150"/>
              <a:buFont typeface="Arial MT"/>
              <a:buChar char="•"/>
              <a:tabLst>
                <a:tab pos="638810" algn="l"/>
                <a:tab pos="1553845" algn="l"/>
              </a:tabLst>
            </a:pPr>
            <a:r>
              <a:rPr lang="en-US" sz="1600" dirty="0">
                <a:latin typeface="Times New Roman" panose="02020603050405020304" pitchFamily="18" charset="0"/>
              </a:rPr>
              <a:t>Django (Web Framework)</a:t>
            </a:r>
            <a:endParaRPr lang="en-IN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EF3386-3432-D227-602A-484C2A5524C9}"/>
              </a:ext>
            </a:extLst>
          </p:cNvPr>
          <p:cNvSpPr txBox="1"/>
          <p:nvPr/>
        </p:nvSpPr>
        <p:spPr>
          <a:xfrm>
            <a:off x="618134" y="2571750"/>
            <a:ext cx="4572000" cy="1987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9750" marR="362585" lvl="3" indent="-269875">
              <a:lnSpc>
                <a:spcPct val="200000"/>
              </a:lnSpc>
              <a:buSzPts val="1150"/>
              <a:buFont typeface="Arial MT"/>
              <a:buChar char="•"/>
              <a:tabLst>
                <a:tab pos="638810" algn="l"/>
                <a:tab pos="1553845" algn="l"/>
              </a:tabLst>
            </a:pPr>
            <a:r>
              <a:rPr lang="en-IN" sz="1600" dirty="0">
                <a:latin typeface="Times New Roman" panose="02020603050405020304" pitchFamily="18" charset="0"/>
              </a:rPr>
              <a:t>Scikit-learn</a:t>
            </a:r>
          </a:p>
          <a:p>
            <a:pPr marL="539750" marR="362585" lvl="3" indent="-269875">
              <a:lnSpc>
                <a:spcPct val="200000"/>
              </a:lnSpc>
              <a:buSzPts val="1150"/>
              <a:buFont typeface="Arial MT"/>
              <a:buChar char="•"/>
              <a:tabLst>
                <a:tab pos="638810" algn="l"/>
                <a:tab pos="1553845" algn="l"/>
              </a:tabLst>
            </a:pPr>
            <a:r>
              <a:rPr lang="en-IN" sz="1600" dirty="0">
                <a:latin typeface="Times New Roman" panose="02020603050405020304" pitchFamily="18" charset="0"/>
              </a:rPr>
              <a:t>Pickle</a:t>
            </a:r>
          </a:p>
          <a:p>
            <a:pPr marL="539750" marR="362585" lvl="3" indent="-269875">
              <a:lnSpc>
                <a:spcPct val="200000"/>
              </a:lnSpc>
              <a:buSzPts val="1150"/>
              <a:buFont typeface="Arial MT"/>
              <a:buChar char="•"/>
              <a:tabLst>
                <a:tab pos="638810" algn="l"/>
                <a:tab pos="1553845" algn="l"/>
              </a:tabLst>
            </a:pPr>
            <a:r>
              <a:rPr lang="en-IN" sz="1600" dirty="0" err="1">
                <a:latin typeface="Times New Roman" panose="02020603050405020304" pitchFamily="18" charset="0"/>
              </a:rPr>
              <a:t>Numpy</a:t>
            </a:r>
            <a:endParaRPr lang="en-IN" sz="1600" dirty="0">
              <a:latin typeface="Times New Roman" panose="02020603050405020304" pitchFamily="18" charset="0"/>
            </a:endParaRPr>
          </a:p>
          <a:p>
            <a:pPr marL="539750" marR="362585" lvl="3" indent="-269875">
              <a:lnSpc>
                <a:spcPct val="200000"/>
              </a:lnSpc>
              <a:buSzPts val="1150"/>
              <a:buFont typeface="Arial MT"/>
              <a:buChar char="•"/>
              <a:tabLst>
                <a:tab pos="638810" algn="l"/>
                <a:tab pos="1553845" algn="l"/>
              </a:tabLst>
            </a:pPr>
            <a:r>
              <a:rPr lang="en-IN" sz="1600" dirty="0">
                <a:latin typeface="Times New Roman" panose="02020603050405020304" pitchFamily="18" charset="0"/>
              </a:rPr>
              <a:t>Pandas</a:t>
            </a:r>
          </a:p>
        </p:txBody>
      </p:sp>
      <p:sp>
        <p:nvSpPr>
          <p:cNvPr id="6" name="Google Shape;643;p50">
            <a:extLst>
              <a:ext uri="{FF2B5EF4-FFF2-40B4-BE49-F238E27FC236}">
                <a16:creationId xmlns:a16="http://schemas.microsoft.com/office/drawing/2014/main" id="{BFD69C84-C3B9-0A23-0CE2-076F733736A9}"/>
              </a:ext>
            </a:extLst>
          </p:cNvPr>
          <p:cNvSpPr txBox="1"/>
          <p:nvPr/>
        </p:nvSpPr>
        <p:spPr>
          <a:xfrm>
            <a:off x="575001" y="2157586"/>
            <a:ext cx="4431713" cy="46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Libraries Used</a:t>
            </a:r>
            <a:endParaRPr sz="2800" b="1" i="0" u="none" strike="noStrike" cap="none" dirty="0">
              <a:solidFill>
                <a:schemeClr val="accent2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90ED7C-2C20-DF4E-7839-B59CC62E32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293" y="489124"/>
            <a:ext cx="1620525" cy="17768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DD95A8-A154-C095-DFFF-63E2559D4A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376" y="2831816"/>
            <a:ext cx="3216403" cy="206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443810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>
          <a:extLst>
            <a:ext uri="{FF2B5EF4-FFF2-40B4-BE49-F238E27FC236}">
              <a16:creationId xmlns:a16="http://schemas.microsoft.com/office/drawing/2014/main" id="{B94B3D05-E1DD-3627-5CD2-C6F21A35C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9">
            <a:extLst>
              <a:ext uri="{FF2B5EF4-FFF2-40B4-BE49-F238E27FC236}">
                <a16:creationId xmlns:a16="http://schemas.microsoft.com/office/drawing/2014/main" id="{52AC75F7-A515-F626-ADB7-D78D407100E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t>15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271" name="Google Shape;271;p19">
            <a:extLst>
              <a:ext uri="{FF2B5EF4-FFF2-40B4-BE49-F238E27FC236}">
                <a16:creationId xmlns:a16="http://schemas.microsoft.com/office/drawing/2014/main" id="{B6C53860-7E60-7F12-6F53-A6667B0BD781}"/>
              </a:ext>
            </a:extLst>
          </p:cNvPr>
          <p:cNvSpPr/>
          <p:nvPr/>
        </p:nvSpPr>
        <p:spPr>
          <a:xfrm rot="2466640">
            <a:off x="7310663" y="24523"/>
            <a:ext cx="479933" cy="45825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2" name="Google Shape;272;p19">
            <a:extLst>
              <a:ext uri="{FF2B5EF4-FFF2-40B4-BE49-F238E27FC236}">
                <a16:creationId xmlns:a16="http://schemas.microsoft.com/office/drawing/2014/main" id="{71D89FA5-8C92-CD62-2E57-26E522930928}"/>
              </a:ext>
            </a:extLst>
          </p:cNvPr>
          <p:cNvSpPr/>
          <p:nvPr/>
        </p:nvSpPr>
        <p:spPr>
          <a:xfrm rot="2466640">
            <a:off x="8539200" y="4867246"/>
            <a:ext cx="227158" cy="21445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" name="Google Shape;643;p50">
            <a:extLst>
              <a:ext uri="{FF2B5EF4-FFF2-40B4-BE49-F238E27FC236}">
                <a16:creationId xmlns:a16="http://schemas.microsoft.com/office/drawing/2014/main" id="{2A2BA9A7-930D-B072-0690-E08CC7DC7030}"/>
              </a:ext>
            </a:extLst>
          </p:cNvPr>
          <p:cNvSpPr txBox="1"/>
          <p:nvPr/>
        </p:nvSpPr>
        <p:spPr>
          <a:xfrm>
            <a:off x="575001" y="158754"/>
            <a:ext cx="7049322" cy="46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Algorithms</a:t>
            </a:r>
            <a:endParaRPr sz="2800" b="1" i="0" u="none" strike="noStrike" cap="none" dirty="0">
              <a:solidFill>
                <a:schemeClr val="accent2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A938B1-D090-C0D6-EA88-AC843BA6E8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7" b="58168"/>
          <a:stretch/>
        </p:blipFill>
        <p:spPr bwMode="auto">
          <a:xfrm>
            <a:off x="777368" y="599187"/>
            <a:ext cx="7262298" cy="4219816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60614694"/>
      </p:ext>
    </p:extLst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>
          <a:extLst>
            <a:ext uri="{FF2B5EF4-FFF2-40B4-BE49-F238E27FC236}">
              <a16:creationId xmlns:a16="http://schemas.microsoft.com/office/drawing/2014/main" id="{9995D59C-7589-DFCE-10E8-CB279DBD0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9">
            <a:extLst>
              <a:ext uri="{FF2B5EF4-FFF2-40B4-BE49-F238E27FC236}">
                <a16:creationId xmlns:a16="http://schemas.microsoft.com/office/drawing/2014/main" id="{E3B15D10-B91D-4623-BFBA-7E6CF41E0C1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t>16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271" name="Google Shape;271;p19">
            <a:extLst>
              <a:ext uri="{FF2B5EF4-FFF2-40B4-BE49-F238E27FC236}">
                <a16:creationId xmlns:a16="http://schemas.microsoft.com/office/drawing/2014/main" id="{95303D8C-BC03-FCE0-8ECE-01B0C655A555}"/>
              </a:ext>
            </a:extLst>
          </p:cNvPr>
          <p:cNvSpPr/>
          <p:nvPr/>
        </p:nvSpPr>
        <p:spPr>
          <a:xfrm rot="2466640">
            <a:off x="7310663" y="24523"/>
            <a:ext cx="479933" cy="45825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2" name="Google Shape;272;p19">
            <a:extLst>
              <a:ext uri="{FF2B5EF4-FFF2-40B4-BE49-F238E27FC236}">
                <a16:creationId xmlns:a16="http://schemas.microsoft.com/office/drawing/2014/main" id="{54460565-947D-F868-8F0C-06D881610BB8}"/>
              </a:ext>
            </a:extLst>
          </p:cNvPr>
          <p:cNvSpPr/>
          <p:nvPr/>
        </p:nvSpPr>
        <p:spPr>
          <a:xfrm rot="2466640">
            <a:off x="8539200" y="4867246"/>
            <a:ext cx="227158" cy="21445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025411-89E6-CB0B-8E43-5214C51651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7" t="42564"/>
          <a:stretch/>
        </p:blipFill>
        <p:spPr bwMode="auto">
          <a:xfrm>
            <a:off x="977102" y="202932"/>
            <a:ext cx="6960190" cy="4737635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96866507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>
          <a:extLst>
            <a:ext uri="{FF2B5EF4-FFF2-40B4-BE49-F238E27FC236}">
              <a16:creationId xmlns:a16="http://schemas.microsoft.com/office/drawing/2014/main" id="{3EF8EBBA-F99B-216C-157A-782E1263E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9">
            <a:extLst>
              <a:ext uri="{FF2B5EF4-FFF2-40B4-BE49-F238E27FC236}">
                <a16:creationId xmlns:a16="http://schemas.microsoft.com/office/drawing/2014/main" id="{9AB47139-B4E8-FA91-0CB7-E8098A2138B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t>17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271" name="Google Shape;271;p19">
            <a:extLst>
              <a:ext uri="{FF2B5EF4-FFF2-40B4-BE49-F238E27FC236}">
                <a16:creationId xmlns:a16="http://schemas.microsoft.com/office/drawing/2014/main" id="{1DA5C2DA-FDD9-233F-75A7-A074A59ED182}"/>
              </a:ext>
            </a:extLst>
          </p:cNvPr>
          <p:cNvSpPr/>
          <p:nvPr/>
        </p:nvSpPr>
        <p:spPr>
          <a:xfrm rot="2466640">
            <a:off x="7310663" y="24523"/>
            <a:ext cx="479933" cy="45825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2" name="Google Shape;272;p19">
            <a:extLst>
              <a:ext uri="{FF2B5EF4-FFF2-40B4-BE49-F238E27FC236}">
                <a16:creationId xmlns:a16="http://schemas.microsoft.com/office/drawing/2014/main" id="{FACDE6C5-802E-1DEE-F0E3-686969655A52}"/>
              </a:ext>
            </a:extLst>
          </p:cNvPr>
          <p:cNvSpPr/>
          <p:nvPr/>
        </p:nvSpPr>
        <p:spPr>
          <a:xfrm rot="2466640">
            <a:off x="8539200" y="4867246"/>
            <a:ext cx="227158" cy="21445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" name="Google Shape;643;p50">
            <a:extLst>
              <a:ext uri="{FF2B5EF4-FFF2-40B4-BE49-F238E27FC236}">
                <a16:creationId xmlns:a16="http://schemas.microsoft.com/office/drawing/2014/main" id="{E2C4544F-B563-F898-81E8-9972BD4B32A2}"/>
              </a:ext>
            </a:extLst>
          </p:cNvPr>
          <p:cNvSpPr txBox="1"/>
          <p:nvPr/>
        </p:nvSpPr>
        <p:spPr>
          <a:xfrm>
            <a:off x="335143" y="158755"/>
            <a:ext cx="1896556" cy="905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Deployment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(Django)</a:t>
            </a:r>
            <a:endParaRPr sz="2800" b="1" i="0" u="none" strike="noStrike" cap="none" dirty="0">
              <a:solidFill>
                <a:schemeClr val="accent2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A7232D-0499-6020-0E74-AB979732F0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30"/>
          <a:stretch/>
        </p:blipFill>
        <p:spPr bwMode="auto">
          <a:xfrm>
            <a:off x="2286000" y="158755"/>
            <a:ext cx="6522857" cy="48259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60786341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>
          <a:extLst>
            <a:ext uri="{FF2B5EF4-FFF2-40B4-BE49-F238E27FC236}">
              <a16:creationId xmlns:a16="http://schemas.microsoft.com/office/drawing/2014/main" id="{0BCE873C-242B-094A-B171-5FD4EA163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9">
            <a:extLst>
              <a:ext uri="{FF2B5EF4-FFF2-40B4-BE49-F238E27FC236}">
                <a16:creationId xmlns:a16="http://schemas.microsoft.com/office/drawing/2014/main" id="{90427DF3-885D-22F4-0D57-C1D74A7D32D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t>18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271" name="Google Shape;271;p19">
            <a:extLst>
              <a:ext uri="{FF2B5EF4-FFF2-40B4-BE49-F238E27FC236}">
                <a16:creationId xmlns:a16="http://schemas.microsoft.com/office/drawing/2014/main" id="{C7E650A2-7293-29AD-17A8-2DF7F84B5B9B}"/>
              </a:ext>
            </a:extLst>
          </p:cNvPr>
          <p:cNvSpPr/>
          <p:nvPr/>
        </p:nvSpPr>
        <p:spPr>
          <a:xfrm rot="2466640">
            <a:off x="7310663" y="24523"/>
            <a:ext cx="479933" cy="45825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2" name="Google Shape;272;p19">
            <a:extLst>
              <a:ext uri="{FF2B5EF4-FFF2-40B4-BE49-F238E27FC236}">
                <a16:creationId xmlns:a16="http://schemas.microsoft.com/office/drawing/2014/main" id="{11115C48-A462-68EB-C477-69794E75AADB}"/>
              </a:ext>
            </a:extLst>
          </p:cNvPr>
          <p:cNvSpPr/>
          <p:nvPr/>
        </p:nvSpPr>
        <p:spPr>
          <a:xfrm rot="2466640">
            <a:off x="8539200" y="4867246"/>
            <a:ext cx="227158" cy="21445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AE3D2E-D0D2-A32E-F0C0-8EA10397ED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1"/>
          <a:stretch/>
        </p:blipFill>
        <p:spPr bwMode="auto">
          <a:xfrm>
            <a:off x="1280186" y="141166"/>
            <a:ext cx="6583627" cy="4833305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39943680"/>
      </p:ext>
    </p:extLst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>
          <a:extLst>
            <a:ext uri="{FF2B5EF4-FFF2-40B4-BE49-F238E27FC236}">
              <a16:creationId xmlns:a16="http://schemas.microsoft.com/office/drawing/2014/main" id="{9D7F9775-BD2C-F9DC-4D26-E5964F250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9">
            <a:extLst>
              <a:ext uri="{FF2B5EF4-FFF2-40B4-BE49-F238E27FC236}">
                <a16:creationId xmlns:a16="http://schemas.microsoft.com/office/drawing/2014/main" id="{11ABDC83-CCE0-ACE5-54CD-23483E9C43C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t>19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271" name="Google Shape;271;p19">
            <a:extLst>
              <a:ext uri="{FF2B5EF4-FFF2-40B4-BE49-F238E27FC236}">
                <a16:creationId xmlns:a16="http://schemas.microsoft.com/office/drawing/2014/main" id="{5CACB08A-808C-E1E0-CA21-21F5AA79B904}"/>
              </a:ext>
            </a:extLst>
          </p:cNvPr>
          <p:cNvSpPr/>
          <p:nvPr/>
        </p:nvSpPr>
        <p:spPr>
          <a:xfrm rot="2466640">
            <a:off x="7310663" y="24523"/>
            <a:ext cx="479933" cy="45825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2" name="Google Shape;272;p19">
            <a:extLst>
              <a:ext uri="{FF2B5EF4-FFF2-40B4-BE49-F238E27FC236}">
                <a16:creationId xmlns:a16="http://schemas.microsoft.com/office/drawing/2014/main" id="{A1086D12-4392-376F-AC72-7EEED6A33F86}"/>
              </a:ext>
            </a:extLst>
          </p:cNvPr>
          <p:cNvSpPr/>
          <p:nvPr/>
        </p:nvSpPr>
        <p:spPr>
          <a:xfrm rot="2466640">
            <a:off x="8539200" y="4867246"/>
            <a:ext cx="227158" cy="21445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" name="Google Shape;643;p50">
            <a:extLst>
              <a:ext uri="{FF2B5EF4-FFF2-40B4-BE49-F238E27FC236}">
                <a16:creationId xmlns:a16="http://schemas.microsoft.com/office/drawing/2014/main" id="{EA70D5D8-B9F6-B2EB-D0BF-56D388119AE7}"/>
              </a:ext>
            </a:extLst>
          </p:cNvPr>
          <p:cNvSpPr txBox="1"/>
          <p:nvPr/>
        </p:nvSpPr>
        <p:spPr>
          <a:xfrm>
            <a:off x="335143" y="158755"/>
            <a:ext cx="1896556" cy="425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Output</a:t>
            </a:r>
            <a:endParaRPr sz="2800" b="1" i="0" u="none" strike="noStrike" cap="none" dirty="0">
              <a:solidFill>
                <a:schemeClr val="accent2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113675-20B8-929C-4E64-B892C9C9E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943" y="202016"/>
            <a:ext cx="6853588" cy="441495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13241759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>
          <a:extLst>
            <a:ext uri="{FF2B5EF4-FFF2-40B4-BE49-F238E27FC236}">
              <a16:creationId xmlns:a16="http://schemas.microsoft.com/office/drawing/2014/main" id="{FEE55E28-89A3-7C7B-30CA-904AA4BE8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">
            <a:extLst>
              <a:ext uri="{FF2B5EF4-FFF2-40B4-BE49-F238E27FC236}">
                <a16:creationId xmlns:a16="http://schemas.microsoft.com/office/drawing/2014/main" id="{4573E0CA-084A-C420-7207-10518A05FFD0}"/>
              </a:ext>
            </a:extLst>
          </p:cNvPr>
          <p:cNvSpPr/>
          <p:nvPr/>
        </p:nvSpPr>
        <p:spPr>
          <a:xfrm>
            <a:off x="8123581" y="4673651"/>
            <a:ext cx="345435" cy="32983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8" name="Google Shape;58;p3">
            <a:extLst>
              <a:ext uri="{FF2B5EF4-FFF2-40B4-BE49-F238E27FC236}">
                <a16:creationId xmlns:a16="http://schemas.microsoft.com/office/drawing/2014/main" id="{04A34FE5-4ACD-AEAD-3730-048CC58D0C1E}"/>
              </a:ext>
            </a:extLst>
          </p:cNvPr>
          <p:cNvSpPr/>
          <p:nvPr/>
        </p:nvSpPr>
        <p:spPr>
          <a:xfrm rot="2466640">
            <a:off x="7171179" y="189605"/>
            <a:ext cx="479933" cy="45825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9" name="Google Shape;59;p3">
            <a:extLst>
              <a:ext uri="{FF2B5EF4-FFF2-40B4-BE49-F238E27FC236}">
                <a16:creationId xmlns:a16="http://schemas.microsoft.com/office/drawing/2014/main" id="{3C185F26-36C4-7039-4D52-0B0B0C074CA1}"/>
              </a:ext>
            </a:extLst>
          </p:cNvPr>
          <p:cNvSpPr/>
          <p:nvPr/>
        </p:nvSpPr>
        <p:spPr>
          <a:xfrm rot="-1609576">
            <a:off x="7895080" y="35096"/>
            <a:ext cx="345389" cy="32978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0" name="Google Shape;60;p3">
            <a:extLst>
              <a:ext uri="{FF2B5EF4-FFF2-40B4-BE49-F238E27FC236}">
                <a16:creationId xmlns:a16="http://schemas.microsoft.com/office/drawing/2014/main" id="{1AAD082C-1F0C-8BE3-E2C6-9F66C5C0D5EF}"/>
              </a:ext>
            </a:extLst>
          </p:cNvPr>
          <p:cNvSpPr/>
          <p:nvPr/>
        </p:nvSpPr>
        <p:spPr>
          <a:xfrm rot="2926099">
            <a:off x="8795427" y="4536426"/>
            <a:ext cx="258659" cy="24697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1" name="Google Shape;61;p3">
            <a:extLst>
              <a:ext uri="{FF2B5EF4-FFF2-40B4-BE49-F238E27FC236}">
                <a16:creationId xmlns:a16="http://schemas.microsoft.com/office/drawing/2014/main" id="{148F2FE4-BEF4-4855-28C0-1D90F12161CE}"/>
              </a:ext>
            </a:extLst>
          </p:cNvPr>
          <p:cNvSpPr/>
          <p:nvPr/>
        </p:nvSpPr>
        <p:spPr>
          <a:xfrm rot="-1609140">
            <a:off x="8703708" y="132969"/>
            <a:ext cx="233031" cy="22250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2" name="Google Shape;62;p3">
            <a:extLst>
              <a:ext uri="{FF2B5EF4-FFF2-40B4-BE49-F238E27FC236}">
                <a16:creationId xmlns:a16="http://schemas.microsoft.com/office/drawing/2014/main" id="{EB8C8229-5726-BD56-270B-5DBA246BDA0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t>2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63" name="Google Shape;63;p3" descr="Details are in the caption following the image">
            <a:extLst>
              <a:ext uri="{FF2B5EF4-FFF2-40B4-BE49-F238E27FC236}">
                <a16:creationId xmlns:a16="http://schemas.microsoft.com/office/drawing/2014/main" id="{126B1279-FE70-84BF-2D8B-ADC53960E357}"/>
              </a:ext>
            </a:extLst>
          </p:cNvPr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" name="Google Shape;48;p2">
            <a:extLst>
              <a:ext uri="{FF2B5EF4-FFF2-40B4-BE49-F238E27FC236}">
                <a16:creationId xmlns:a16="http://schemas.microsoft.com/office/drawing/2014/main" id="{85F0647D-D47A-457F-18CA-CC836FC22FF3}"/>
              </a:ext>
            </a:extLst>
          </p:cNvPr>
          <p:cNvSpPr txBox="1">
            <a:spLocks/>
          </p:cNvSpPr>
          <p:nvPr/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dk1"/>
                </a:solidFill>
              </a:rPr>
              <a:pPr/>
              <a:t>2</a:t>
            </a:fld>
            <a:endParaRPr lang="en-US">
              <a:solidFill>
                <a:schemeClr val="dk1"/>
              </a:solidFill>
            </a:endParaRPr>
          </a:p>
        </p:txBody>
      </p:sp>
      <p:sp>
        <p:nvSpPr>
          <p:cNvPr id="3" name="Google Shape;49;p2">
            <a:extLst>
              <a:ext uri="{FF2B5EF4-FFF2-40B4-BE49-F238E27FC236}">
                <a16:creationId xmlns:a16="http://schemas.microsoft.com/office/drawing/2014/main" id="{F3F52BFD-9652-9481-A84B-1DAD73B995CF}"/>
              </a:ext>
            </a:extLst>
          </p:cNvPr>
          <p:cNvSpPr txBox="1"/>
          <p:nvPr/>
        </p:nvSpPr>
        <p:spPr>
          <a:xfrm>
            <a:off x="389394" y="462587"/>
            <a:ext cx="8507267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indent="-1714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The financial industry is rapidly adopting automated decision-making systems powered by Machine Learning (ML).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This project focuses on predicting loan approval outcomes based on applicant data such as income, credit score, and employment history.   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Historical loan application data was used to train predictive models using supervised machine learning algor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ithms like:</a:t>
            </a:r>
          </a:p>
          <a:p>
            <a:pPr marL="539750" indent="-18097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Logistic Regression</a:t>
            </a:r>
          </a:p>
          <a:p>
            <a:pPr marL="539750" indent="-18097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Decision Trees</a:t>
            </a:r>
          </a:p>
          <a:p>
            <a:pPr marL="539750" indent="-18097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Random Forest</a:t>
            </a:r>
          </a:p>
          <a:p>
            <a:pPr marL="539750" indent="-18097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Support Vector Machines (SVM)</a:t>
            </a:r>
          </a:p>
          <a:p>
            <a:pPr algn="just"/>
            <a:endParaRPr lang="en-US" sz="12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algn="just"/>
            <a:r>
              <a:rPr lang="en-US" sz="1200" b="1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Key steps included: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Data preprocessing (handling missing values, encoding categorical data).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Feature selection and model training.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Model evaluation using metrics: Accuracy, Precision, Recall, F1-Score, and ROC-AUC.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Cross-validation was used to ensure model reliability and prevent overfitting.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Random Forest and SVM showed the best performance for forecasting loan approval.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" name="Google Shape;50;p2">
            <a:extLst>
              <a:ext uri="{FF2B5EF4-FFF2-40B4-BE49-F238E27FC236}">
                <a16:creationId xmlns:a16="http://schemas.microsoft.com/office/drawing/2014/main" id="{FE6B15BA-D591-F2EC-A145-0CB558F2C6BC}"/>
              </a:ext>
            </a:extLst>
          </p:cNvPr>
          <p:cNvSpPr txBox="1"/>
          <p:nvPr/>
        </p:nvSpPr>
        <p:spPr>
          <a:xfrm>
            <a:off x="192084" y="31170"/>
            <a:ext cx="7511473" cy="56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Abstract</a:t>
            </a:r>
            <a:endParaRPr sz="3200" b="1" i="0" u="none" strike="noStrike" cap="none" dirty="0"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3008921082"/>
      </p:ext>
    </p:extLst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76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t>20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860" name="Google Shape;860;p76"/>
          <p:cNvSpPr/>
          <p:nvPr/>
        </p:nvSpPr>
        <p:spPr>
          <a:xfrm>
            <a:off x="813660" y="970303"/>
            <a:ext cx="7644968" cy="41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861" name="Google Shape;861;p76"/>
          <p:cNvSpPr txBox="1"/>
          <p:nvPr/>
        </p:nvSpPr>
        <p:spPr>
          <a:xfrm>
            <a:off x="424158" y="342573"/>
            <a:ext cx="7049322" cy="46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</a:pPr>
            <a:r>
              <a:rPr lang="en-US" sz="3000" b="1" i="0" u="none" strike="noStrike" cap="none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Conclusion</a:t>
            </a:r>
            <a:endParaRPr sz="3000" b="1" i="0" u="none" strike="noStrike" cap="none" dirty="0">
              <a:solidFill>
                <a:schemeClr val="accent2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A29F04-9BFB-9AB5-D297-2F136C6E8467}"/>
              </a:ext>
            </a:extLst>
          </p:cNvPr>
          <p:cNvSpPr txBox="1"/>
          <p:nvPr/>
        </p:nvSpPr>
        <p:spPr>
          <a:xfrm>
            <a:off x="424158" y="970303"/>
            <a:ext cx="8187932" cy="3284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6725" marR="362585" indent="-1968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/>
              <a:t>The implementation of machine learning and data analysis in loan eligibility forecasting marks a transformative step in the </a:t>
            </a:r>
            <a:r>
              <a:rPr lang="en-IN" b="1" dirty="0"/>
              <a:t>modernization of the lending process</a:t>
            </a:r>
            <a:r>
              <a:rPr lang="en-IN" dirty="0"/>
              <a:t>. This project demonstrates how predictive </a:t>
            </a:r>
            <a:r>
              <a:rPr lang="en-IN" dirty="0" err="1"/>
              <a:t>modeling</a:t>
            </a:r>
            <a:r>
              <a:rPr lang="en-IN" dirty="0"/>
              <a:t> can significantly enhance the </a:t>
            </a:r>
            <a:r>
              <a:rPr lang="en-IN" b="1" dirty="0"/>
              <a:t>accuracy, speed, and fairness</a:t>
            </a:r>
            <a:r>
              <a:rPr lang="en-IN" dirty="0"/>
              <a:t> of loan eligibility assessments, enabling financial institutions to make more informed decisions with greater confidence. </a:t>
            </a:r>
          </a:p>
          <a:p>
            <a:pPr marL="466725" marR="362585" indent="-196850" algn="just">
              <a:lnSpc>
                <a:spcPct val="150000"/>
              </a:lnSpc>
            </a:pPr>
            <a:endParaRPr lang="en-IN" dirty="0"/>
          </a:p>
          <a:p>
            <a:pPr marL="466725" marR="362585" indent="-1968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/>
              <a:t>By utilizing historical data and advanced classification algorithms, the system effectively evaluates applicant profiles, minimizes credit risk, and streamlines the loan approval workflow. This leads to </a:t>
            </a:r>
            <a:r>
              <a:rPr lang="en-IN" b="1" dirty="0"/>
              <a:t>improved efficiency</a:t>
            </a:r>
            <a:r>
              <a:rPr lang="en-IN" dirty="0"/>
              <a:t>, reduced human error, and better resource allocation—all critical components in today's fast-paced financial landscape.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8">
          <a:extLst>
            <a:ext uri="{FF2B5EF4-FFF2-40B4-BE49-F238E27FC236}">
              <a16:creationId xmlns:a16="http://schemas.microsoft.com/office/drawing/2014/main" id="{B1635536-9F1A-7043-6E0D-CD7984882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76">
            <a:extLst>
              <a:ext uri="{FF2B5EF4-FFF2-40B4-BE49-F238E27FC236}">
                <a16:creationId xmlns:a16="http://schemas.microsoft.com/office/drawing/2014/main" id="{454A7CFB-1FB8-152D-76F9-4C6CD653566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t>21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860" name="Google Shape;860;p76">
            <a:extLst>
              <a:ext uri="{FF2B5EF4-FFF2-40B4-BE49-F238E27FC236}">
                <a16:creationId xmlns:a16="http://schemas.microsoft.com/office/drawing/2014/main" id="{AA9CB2C0-1CDA-527A-B5EE-6B5495561BE7}"/>
              </a:ext>
            </a:extLst>
          </p:cNvPr>
          <p:cNvSpPr/>
          <p:nvPr/>
        </p:nvSpPr>
        <p:spPr>
          <a:xfrm>
            <a:off x="813660" y="970303"/>
            <a:ext cx="7644968" cy="41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861" name="Google Shape;861;p76">
            <a:extLst>
              <a:ext uri="{FF2B5EF4-FFF2-40B4-BE49-F238E27FC236}">
                <a16:creationId xmlns:a16="http://schemas.microsoft.com/office/drawing/2014/main" id="{ABBC71C3-A04E-4021-51D6-318AF1E0D329}"/>
              </a:ext>
            </a:extLst>
          </p:cNvPr>
          <p:cNvSpPr txBox="1"/>
          <p:nvPr/>
        </p:nvSpPr>
        <p:spPr>
          <a:xfrm>
            <a:off x="424158" y="305098"/>
            <a:ext cx="7049322" cy="46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</a:pPr>
            <a:r>
              <a:rPr lang="en-US" sz="3000" b="1" i="0" u="none" strike="noStrike" cap="none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Future Enhancement</a:t>
            </a:r>
            <a:endParaRPr sz="3000" b="1" i="0" u="none" strike="noStrike" cap="none" dirty="0">
              <a:solidFill>
                <a:schemeClr val="accent2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7D2BC7-B282-D9A2-0C0D-F93EE22AEC96}"/>
              </a:ext>
            </a:extLst>
          </p:cNvPr>
          <p:cNvSpPr txBox="1"/>
          <p:nvPr/>
        </p:nvSpPr>
        <p:spPr>
          <a:xfrm>
            <a:off x="550460" y="857877"/>
            <a:ext cx="7191959" cy="3041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indent="-179388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Explore deep neural networks for more accurate predictions.</a:t>
            </a:r>
          </a:p>
          <a:p>
            <a:pPr marL="179388" indent="-179388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Include utility bill payments, rental history, and mobile financial transactions.</a:t>
            </a:r>
          </a:p>
          <a:p>
            <a:pPr marL="179388" indent="-179388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Improve credit evaluation for applicants with no formal credit history.</a:t>
            </a:r>
          </a:p>
          <a:p>
            <a:pPr marL="179388" indent="-179388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Develop systems that continuously </a:t>
            </a:r>
            <a:r>
              <a:rPr lang="en-US" b="1" dirty="0"/>
              <a:t>learn and adapt</a:t>
            </a:r>
            <a:r>
              <a:rPr lang="en-US" dirty="0"/>
              <a:t> to changes in data patterns and financial behavior.</a:t>
            </a:r>
          </a:p>
          <a:p>
            <a:pPr marL="179388" indent="-179388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Automate updates and model tuning for consistent performance.</a:t>
            </a:r>
          </a:p>
          <a:p>
            <a:pPr marL="179388" indent="-179388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Enhance user experience with </a:t>
            </a:r>
            <a:r>
              <a:rPr lang="en-US" b="1" dirty="0"/>
              <a:t>faster approvals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6397350"/>
      </p:ext>
    </p:extLst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80"/>
          <p:cNvSpPr txBox="1">
            <a:spLocks noGrp="1"/>
          </p:cNvSpPr>
          <p:nvPr>
            <p:ph type="ctrTitle" idx="4294967295"/>
          </p:nvPr>
        </p:nvSpPr>
        <p:spPr>
          <a:xfrm>
            <a:off x="255967" y="334685"/>
            <a:ext cx="7049322" cy="46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</a:pPr>
            <a:r>
              <a:rPr lang="en-US" sz="2800" b="1" i="0" u="none" strike="noStrike" cap="none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REFERENCES </a:t>
            </a:r>
            <a:endParaRPr sz="3000" b="1" i="0" u="none" strike="noStrike" cap="none">
              <a:solidFill>
                <a:schemeClr val="accent2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890" name="Google Shape;890;p80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t>22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891" name="Google Shape;891;p80"/>
          <p:cNvSpPr txBox="1"/>
          <p:nvPr/>
        </p:nvSpPr>
        <p:spPr>
          <a:xfrm>
            <a:off x="831273" y="893378"/>
            <a:ext cx="7566493" cy="358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 panose="020B0604020202020204"/>
              <a:buNone/>
            </a:pPr>
            <a:endParaRPr sz="1800" b="0" i="1" u="none" strike="noStrike" cap="none"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 panose="020B0604020202020204"/>
              <a:buNone/>
            </a:pPr>
            <a:endParaRPr sz="1800" b="0" i="1" u="none" strike="noStrike" cap="none">
              <a:solidFill>
                <a:srgbClr val="011733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</a:pPr>
            <a:endParaRPr sz="1800" b="1" i="0" u="none" strike="noStrike" cap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914400" marR="0" lvl="1" indent="-228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892" name="Google Shape;892;p80"/>
          <p:cNvSpPr txBox="1"/>
          <p:nvPr/>
        </p:nvSpPr>
        <p:spPr>
          <a:xfrm>
            <a:off x="740550" y="882032"/>
            <a:ext cx="7566493" cy="3988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362585" lvl="0" indent="-342900" algn="just">
              <a:lnSpc>
                <a:spcPct val="150000"/>
              </a:lnSpc>
              <a:buSzPts val="1150"/>
              <a:buFont typeface="Times New Roman" panose="02020603050405020304" pitchFamily="18" charset="0"/>
              <a:buAutoNum type="arabicParenR"/>
              <a:tabLst>
                <a:tab pos="450215" algn="l"/>
              </a:tabLst>
            </a:pPr>
            <a:r>
              <a:rPr lang="en-US" sz="11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Brown, I., &amp; Mues, C. (2012). An experimental comparison of classification algorithms for imbalanced credit scoring data sets. Expert Systems with Applications, 39(3), 3446-3453.</a:t>
            </a:r>
            <a:endParaRPr lang="en-IN" sz="11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362585" lvl="0" indent="-342900" algn="just">
              <a:lnSpc>
                <a:spcPct val="150000"/>
              </a:lnSpc>
              <a:buSzPts val="1150"/>
              <a:buFont typeface="Times New Roman" panose="02020603050405020304" pitchFamily="18" charset="0"/>
              <a:buAutoNum type="arabicParenR"/>
              <a:tabLst>
                <a:tab pos="450215" algn="l"/>
              </a:tabLst>
            </a:pPr>
            <a:r>
              <a:rPr lang="en-US" sz="11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Hand, D. J., &amp; Henley, W. E. (1997). Statistical classification methods in consumer credit scoring: a review. Journal of the Royal Statistical Society: Series A (Statistics in Society), 160(3), 523–541.</a:t>
            </a:r>
            <a:endParaRPr lang="en-IN" sz="11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362585" lvl="0" indent="-342900" algn="just">
              <a:lnSpc>
                <a:spcPct val="150000"/>
              </a:lnSpc>
              <a:buSzPts val="1150"/>
              <a:buFont typeface="Times New Roman" panose="02020603050405020304" pitchFamily="18" charset="0"/>
              <a:buAutoNum type="arabicParenR"/>
              <a:tabLst>
                <a:tab pos="450215" algn="l"/>
              </a:tabLst>
            </a:pPr>
            <a:r>
              <a:rPr lang="en-US" sz="11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Lessmann, S., </a:t>
            </a:r>
            <a:r>
              <a:rPr lang="en-US" sz="1100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Baesens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B., Seow, H.-V., &amp; Thomas, L. C. (2015). Benchmarking state-of-the-art classification algorithms for credit scoring: An update of research. European Journal of Operational Research, 247(1), 124–136.</a:t>
            </a:r>
            <a:endParaRPr lang="en-IN" sz="11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362585" lvl="0" indent="-342900" algn="just">
              <a:lnSpc>
                <a:spcPct val="150000"/>
              </a:lnSpc>
              <a:buSzPts val="1150"/>
              <a:buFont typeface="Times New Roman" panose="02020603050405020304" pitchFamily="18" charset="0"/>
              <a:buAutoNum type="arabicParenR"/>
              <a:tabLst>
                <a:tab pos="450215" algn="l"/>
              </a:tabLst>
            </a:pPr>
            <a:r>
              <a:rPr lang="en-US" sz="1100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Khandani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A. E., Kim, A. J., &amp; Lo, A. W. (2010). Consumer credit-risk models via machine-learning algorithms. Journal of Banking &amp; Finance, 34(11), 2767–2787.</a:t>
            </a:r>
            <a:endParaRPr lang="en-IN" sz="11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362585" lvl="0" indent="-342900" algn="just">
              <a:lnSpc>
                <a:spcPct val="150000"/>
              </a:lnSpc>
              <a:buSzPts val="1150"/>
              <a:buFont typeface="Times New Roman" panose="02020603050405020304" pitchFamily="18" charset="0"/>
              <a:buAutoNum type="arabicParenR"/>
              <a:tabLst>
                <a:tab pos="450215" algn="l"/>
              </a:tabLst>
            </a:pPr>
            <a:r>
              <a:rPr lang="en-US" sz="11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Thomas, L. C., Edelman, D. B., &amp; Crook, J. N. (2002). Credit Scoring and Its Applications. SIAM.</a:t>
            </a:r>
            <a:endParaRPr lang="en-IN" sz="11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362585" lvl="0" indent="-342900" algn="just">
              <a:lnSpc>
                <a:spcPct val="150000"/>
              </a:lnSpc>
              <a:buSzPts val="1150"/>
              <a:buFont typeface="Times New Roman" panose="02020603050405020304" pitchFamily="18" charset="0"/>
              <a:buAutoNum type="arabicParenR"/>
              <a:tabLst>
                <a:tab pos="450215" algn="l"/>
              </a:tabLst>
            </a:pPr>
            <a:r>
              <a:rPr lang="en-US" sz="11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Zhou, L., &amp; Wang, L. (2012). Credit scoring with a data mining approach based on support vector machines. Expert Systems with Applications, 39(3), 3441–3445.</a:t>
            </a:r>
            <a:endParaRPr lang="en-IN" sz="11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362585" lvl="0" indent="-342900" algn="just">
              <a:lnSpc>
                <a:spcPct val="150000"/>
              </a:lnSpc>
              <a:buSzPts val="1150"/>
              <a:buFont typeface="Times New Roman" panose="02020603050405020304" pitchFamily="18" charset="0"/>
              <a:buAutoNum type="arabicParenR"/>
              <a:tabLst>
                <a:tab pos="450215" algn="l"/>
              </a:tabLst>
            </a:pPr>
            <a:r>
              <a:rPr lang="en-US" sz="1100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Baesens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B., </a:t>
            </a:r>
            <a:r>
              <a:rPr lang="en-US" sz="1100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Setiono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R., Mues, C., &amp; </a:t>
            </a:r>
            <a:r>
              <a:rPr lang="en-US" sz="1100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Vanthienen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J. (2003). Using neural network rule extraction and decision tables for credit-risk evaluation. Management Science, 49(3), 312–329.</a:t>
            </a:r>
            <a:endParaRPr lang="en-IN" sz="11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362585" lvl="0" indent="-342900" algn="just">
              <a:lnSpc>
                <a:spcPct val="150000"/>
              </a:lnSpc>
              <a:buSzPts val="1150"/>
              <a:buFont typeface="Times New Roman" panose="02020603050405020304" pitchFamily="18" charset="0"/>
              <a:buAutoNum type="arabicParenR"/>
              <a:tabLst>
                <a:tab pos="450215" algn="l"/>
              </a:tabLst>
            </a:pPr>
            <a:r>
              <a:rPr lang="en-US" sz="11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Martens, D., </a:t>
            </a:r>
            <a:r>
              <a:rPr lang="en-US" sz="1100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Baesens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B., Van </a:t>
            </a:r>
            <a:r>
              <a:rPr lang="en-US" sz="1100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Gestel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T., &amp; </a:t>
            </a:r>
            <a:r>
              <a:rPr lang="en-US" sz="1100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Vanthienen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J. (2007). Comprehensible credit scoring models using rule extraction from support vector machines. European Journal of Operational Research, 183(3), 1466–1476.</a:t>
            </a:r>
            <a:endParaRPr lang="en-IN" sz="11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3" name="Google Shape;893;p80"/>
          <p:cNvSpPr/>
          <p:nvPr/>
        </p:nvSpPr>
        <p:spPr>
          <a:xfrm rot="2466640">
            <a:off x="8146668" y="-65924"/>
            <a:ext cx="320750" cy="34382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94" name="Google Shape;894;p80"/>
          <p:cNvSpPr/>
          <p:nvPr/>
        </p:nvSpPr>
        <p:spPr>
          <a:xfrm rot="2466640">
            <a:off x="8299068" y="86476"/>
            <a:ext cx="320750" cy="34382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9" name="Google Shape;909;p82" descr="How White Matter Helps the Brain's Gray Matter Function | HowStuffWorks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945214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10" name="Google Shape;910;p82"/>
          <p:cNvSpPr/>
          <p:nvPr/>
        </p:nvSpPr>
        <p:spPr>
          <a:xfrm>
            <a:off x="750757" y="710438"/>
            <a:ext cx="7950631" cy="1638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i="0" u="none" strike="noStrike" cap="none" dirty="0">
                <a:solidFill>
                  <a:srgbClr val="FFC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THANK YOU</a:t>
            </a:r>
          </a:p>
          <a:p>
            <a:pPr marL="285750" indent="-285750">
              <a:lnSpc>
                <a:spcPct val="150000"/>
              </a:lnSpc>
              <a:buClr>
                <a:schemeClr val="lt1"/>
              </a:buClr>
              <a:buSzPts val="1400"/>
              <a:buFont typeface="Arial" panose="020B0604020202020204"/>
              <a:buChar char="•"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Dr. </a:t>
            </a:r>
            <a:r>
              <a:rPr lang="en-US" dirty="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A. Manikandan</a:t>
            </a:r>
            <a:r>
              <a:rPr lang="en-US" sz="1400" b="0" i="0" u="none" strike="noStrike" cap="none" dirty="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(Supervisor)</a:t>
            </a:r>
            <a:endParaRPr lang="en-US" dirty="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Char char="•"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Mrs. R. Kalpana  (Supervisor)</a:t>
            </a:r>
          </a:p>
          <a:p>
            <a:pPr marL="342900" marR="0" lvl="0" indent="-254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endParaRPr lang="en-US" sz="1400" b="0" i="0" u="none" strike="noStrike" cap="none" dirty="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>
          <a:extLst>
            <a:ext uri="{FF2B5EF4-FFF2-40B4-BE49-F238E27FC236}">
              <a16:creationId xmlns:a16="http://schemas.microsoft.com/office/drawing/2014/main" id="{6E2BD1CC-CFEB-3339-370A-2446274FE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>
            <a:extLst>
              <a:ext uri="{FF2B5EF4-FFF2-40B4-BE49-F238E27FC236}">
                <a16:creationId xmlns:a16="http://schemas.microsoft.com/office/drawing/2014/main" id="{388A09FC-C68A-AAB6-98EE-6D4473D27A76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392959" y="157794"/>
            <a:ext cx="7049322" cy="46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</a:pPr>
            <a:r>
              <a:rPr lang="en-US" sz="3000" b="1" i="0" u="none" strike="noStrike" cap="none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Problem Inferred</a:t>
            </a:r>
            <a:endParaRPr sz="3000" b="1" i="0" u="none" strike="noStrike" cap="none" dirty="0">
              <a:solidFill>
                <a:schemeClr val="accent2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</p:txBody>
      </p:sp>
      <p:sp>
        <p:nvSpPr>
          <p:cNvPr id="237" name="Google Shape;237;p16">
            <a:extLst>
              <a:ext uri="{FF2B5EF4-FFF2-40B4-BE49-F238E27FC236}">
                <a16:creationId xmlns:a16="http://schemas.microsoft.com/office/drawing/2014/main" id="{793F4ED2-2EC7-50DC-B4F5-68633D75430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10208" y="893378"/>
            <a:ext cx="8187558" cy="392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 panose="020B0604020202020204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914400" marR="0" lvl="1" indent="-22860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 panose="020B0604020202020204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38" name="Google Shape;238;p16">
            <a:extLst>
              <a:ext uri="{FF2B5EF4-FFF2-40B4-BE49-F238E27FC236}">
                <a16:creationId xmlns:a16="http://schemas.microsoft.com/office/drawing/2014/main" id="{52EAA81F-48C5-0796-3570-0AF79A75D5A4}"/>
              </a:ext>
            </a:extLst>
          </p:cNvPr>
          <p:cNvSpPr/>
          <p:nvPr/>
        </p:nvSpPr>
        <p:spPr>
          <a:xfrm>
            <a:off x="8123581" y="4673651"/>
            <a:ext cx="345435" cy="32983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9" name="Google Shape;239;p16">
            <a:extLst>
              <a:ext uri="{FF2B5EF4-FFF2-40B4-BE49-F238E27FC236}">
                <a16:creationId xmlns:a16="http://schemas.microsoft.com/office/drawing/2014/main" id="{F722D6FA-4DA7-B66B-50ED-EAF5181943F6}"/>
              </a:ext>
            </a:extLst>
          </p:cNvPr>
          <p:cNvSpPr/>
          <p:nvPr/>
        </p:nvSpPr>
        <p:spPr>
          <a:xfrm rot="-1609576">
            <a:off x="7895080" y="35096"/>
            <a:ext cx="345389" cy="32978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0" name="Google Shape;240;p16">
            <a:extLst>
              <a:ext uri="{FF2B5EF4-FFF2-40B4-BE49-F238E27FC236}">
                <a16:creationId xmlns:a16="http://schemas.microsoft.com/office/drawing/2014/main" id="{92AFEAD3-2C69-9E25-FC02-6FEA8396BC65}"/>
              </a:ext>
            </a:extLst>
          </p:cNvPr>
          <p:cNvSpPr/>
          <p:nvPr/>
        </p:nvSpPr>
        <p:spPr>
          <a:xfrm rot="2926099">
            <a:off x="8795427" y="4536426"/>
            <a:ext cx="258659" cy="24697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1" name="Google Shape;241;p16">
            <a:extLst>
              <a:ext uri="{FF2B5EF4-FFF2-40B4-BE49-F238E27FC236}">
                <a16:creationId xmlns:a16="http://schemas.microsoft.com/office/drawing/2014/main" id="{885E678B-D695-4FE0-2D96-6418DF9F32B5}"/>
              </a:ext>
            </a:extLst>
          </p:cNvPr>
          <p:cNvSpPr/>
          <p:nvPr/>
        </p:nvSpPr>
        <p:spPr>
          <a:xfrm rot="-1609140">
            <a:off x="8703708" y="132969"/>
            <a:ext cx="233031" cy="22250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2" name="Google Shape;242;p16">
            <a:extLst>
              <a:ext uri="{FF2B5EF4-FFF2-40B4-BE49-F238E27FC236}">
                <a16:creationId xmlns:a16="http://schemas.microsoft.com/office/drawing/2014/main" id="{DD09B3D4-34D5-00D0-A81D-D1FAB51547D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t>3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503F13-9EAB-61DF-3C55-A8548A084FE0}"/>
              </a:ext>
            </a:extLst>
          </p:cNvPr>
          <p:cNvSpPr txBox="1"/>
          <p:nvPr/>
        </p:nvSpPr>
        <p:spPr>
          <a:xfrm>
            <a:off x="485774" y="538413"/>
            <a:ext cx="8180271" cy="3997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     Traditional loan approval processes in financial institutions are often time-consuming, manual, and subject to human bias. These systems rely heavily on rigid, rule-based assessments that may not accurately reflect an applicant's creditworthiness, especially for those with limited or non-traditional credit histories.</a:t>
            </a:r>
          </a:p>
          <a:p>
            <a:pPr algn="just">
              <a:lnSpc>
                <a:spcPct val="200000"/>
              </a:lnSpc>
            </a:pPr>
            <a:r>
              <a:rPr lang="en-US" u="sng" dirty="0"/>
              <a:t>Key problems identified include:</a:t>
            </a:r>
          </a:p>
          <a:p>
            <a:pPr marL="285750" indent="-19526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Manual Processing Delays</a:t>
            </a:r>
            <a:r>
              <a:rPr lang="en-US" dirty="0"/>
              <a:t>: Loan applications often take days or weeks to process, causing customer dissatisfaction and operational inefficiency.</a:t>
            </a:r>
          </a:p>
          <a:p>
            <a:pPr marL="285750" indent="-19526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Inconsistent Decision-Making</a:t>
            </a:r>
            <a:r>
              <a:rPr lang="en-US" dirty="0"/>
              <a:t>: Human evaluations can be subjective, leading to inconsistent and potentially unfair loan approvals or rejections.</a:t>
            </a:r>
          </a:p>
          <a:p>
            <a:pPr marL="285750" indent="-19526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Limited Use of Available Data</a:t>
            </a:r>
            <a:r>
              <a:rPr lang="en-US" dirty="0"/>
              <a:t>: Conventional systems fail to leverage the full potential of applicant data, ignoring insights that could improve decision accuracy.</a:t>
            </a:r>
          </a:p>
          <a:p>
            <a:pPr>
              <a:lnSpc>
                <a:spcPct val="150000"/>
              </a:lnSpc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59746361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>
          <a:extLst>
            <a:ext uri="{FF2B5EF4-FFF2-40B4-BE49-F238E27FC236}">
              <a16:creationId xmlns:a16="http://schemas.microsoft.com/office/drawing/2014/main" id="{63093055-C3FB-CF2C-644E-8E69351CB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7">
            <a:extLst>
              <a:ext uri="{FF2B5EF4-FFF2-40B4-BE49-F238E27FC236}">
                <a16:creationId xmlns:a16="http://schemas.microsoft.com/office/drawing/2014/main" id="{AA511B6C-8DE3-3F95-6B40-D08362042BFC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361823" y="246825"/>
            <a:ext cx="7049322" cy="46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</a:pPr>
            <a:r>
              <a:rPr lang="en-US" sz="2800" b="1" i="0" u="none" strike="noStrike" cap="none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Objective</a:t>
            </a:r>
            <a:endParaRPr sz="2800" b="1" i="0" u="none" strike="noStrike" cap="none" dirty="0">
              <a:solidFill>
                <a:schemeClr val="accent2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</p:txBody>
      </p:sp>
      <p:sp>
        <p:nvSpPr>
          <p:cNvPr id="249" name="Google Shape;249;p17">
            <a:extLst>
              <a:ext uri="{FF2B5EF4-FFF2-40B4-BE49-F238E27FC236}">
                <a16:creationId xmlns:a16="http://schemas.microsoft.com/office/drawing/2014/main" id="{34FE8A3F-B84F-A2A8-6936-9902FD58B442}"/>
              </a:ext>
            </a:extLst>
          </p:cNvPr>
          <p:cNvSpPr/>
          <p:nvPr/>
        </p:nvSpPr>
        <p:spPr>
          <a:xfrm>
            <a:off x="8123581" y="4673651"/>
            <a:ext cx="345435" cy="32983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0" name="Google Shape;250;p17">
            <a:extLst>
              <a:ext uri="{FF2B5EF4-FFF2-40B4-BE49-F238E27FC236}">
                <a16:creationId xmlns:a16="http://schemas.microsoft.com/office/drawing/2014/main" id="{FDA72B70-BE8F-B26B-2C1E-CDBC442C9E34}"/>
              </a:ext>
            </a:extLst>
          </p:cNvPr>
          <p:cNvSpPr/>
          <p:nvPr/>
        </p:nvSpPr>
        <p:spPr>
          <a:xfrm rot="2466640">
            <a:off x="7171179" y="189605"/>
            <a:ext cx="479933" cy="45825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1" name="Google Shape;251;p17">
            <a:extLst>
              <a:ext uri="{FF2B5EF4-FFF2-40B4-BE49-F238E27FC236}">
                <a16:creationId xmlns:a16="http://schemas.microsoft.com/office/drawing/2014/main" id="{D7283EBA-9AEC-92BA-CC6F-77B22C7DEC01}"/>
              </a:ext>
            </a:extLst>
          </p:cNvPr>
          <p:cNvSpPr/>
          <p:nvPr/>
        </p:nvSpPr>
        <p:spPr>
          <a:xfrm rot="-1609576">
            <a:off x="7895080" y="35096"/>
            <a:ext cx="345389" cy="32978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2" name="Google Shape;252;p17">
            <a:extLst>
              <a:ext uri="{FF2B5EF4-FFF2-40B4-BE49-F238E27FC236}">
                <a16:creationId xmlns:a16="http://schemas.microsoft.com/office/drawing/2014/main" id="{AB1262A5-8769-5D2B-B01B-67287410683A}"/>
              </a:ext>
            </a:extLst>
          </p:cNvPr>
          <p:cNvSpPr/>
          <p:nvPr/>
        </p:nvSpPr>
        <p:spPr>
          <a:xfrm rot="2926099">
            <a:off x="8795427" y="4536426"/>
            <a:ext cx="258659" cy="24697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3" name="Google Shape;253;p17">
            <a:extLst>
              <a:ext uri="{FF2B5EF4-FFF2-40B4-BE49-F238E27FC236}">
                <a16:creationId xmlns:a16="http://schemas.microsoft.com/office/drawing/2014/main" id="{B0EFE2E5-B9AA-B50B-649B-C7D364FC50EF}"/>
              </a:ext>
            </a:extLst>
          </p:cNvPr>
          <p:cNvSpPr/>
          <p:nvPr/>
        </p:nvSpPr>
        <p:spPr>
          <a:xfrm rot="-1609140">
            <a:off x="8703708" y="132969"/>
            <a:ext cx="233031" cy="22250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4" name="Google Shape;254;p17">
            <a:extLst>
              <a:ext uri="{FF2B5EF4-FFF2-40B4-BE49-F238E27FC236}">
                <a16:creationId xmlns:a16="http://schemas.microsoft.com/office/drawing/2014/main" id="{8F8AC265-B7CD-7465-3F94-64258FB6F46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t>4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B530A6-F1ED-4BA2-97D0-9F5F676EF795}"/>
              </a:ext>
            </a:extLst>
          </p:cNvPr>
          <p:cNvSpPr txBox="1"/>
          <p:nvPr/>
        </p:nvSpPr>
        <p:spPr>
          <a:xfrm>
            <a:off x="569624" y="737032"/>
            <a:ext cx="7834759" cy="3607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/>
              <a:t>The primary objective of this project is to develop a machine learning-based system that can </a:t>
            </a:r>
            <a:r>
              <a:rPr lang="en-IN" b="1" dirty="0"/>
              <a:t>accurately predict </a:t>
            </a:r>
            <a:r>
              <a:rPr lang="en-IN" dirty="0"/>
              <a:t>the approval status of loan applications based on applicant data and historical records.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To analyze historical loan data and identify key features that influence loan approval decisions.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To build predictive models using machine learning algorithms such as </a:t>
            </a:r>
            <a:r>
              <a:rPr lang="en-US" b="1" dirty="0"/>
              <a:t>Logistic Regression, Decision Trees, Support Vector Machine and Random Forests</a:t>
            </a:r>
            <a:r>
              <a:rPr lang="en-US" dirty="0"/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To automate the loan approval process, reducing manual intervention and increasing operational efficiency.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To improve the accuracy and fairness of loan decisions by minimizing human bias and inconsistency.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216913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r>
              <a:rPr lang="en-US"/>
              <a:t>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E5C91A-DBF0-CC14-2A10-54E9221D2BF7}"/>
              </a:ext>
            </a:extLst>
          </p:cNvPr>
          <p:cNvSpPr txBox="1"/>
          <p:nvPr/>
        </p:nvSpPr>
        <p:spPr>
          <a:xfrm>
            <a:off x="557034" y="869272"/>
            <a:ext cx="7847350" cy="3607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/>
              <a:t>This project aims to develop a machine learning model that can accurately predict whether a loan application should be approved or rejected based on applicant data and historical loan records.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It focuses on identifying and analyzing key factors such as income, </a:t>
            </a:r>
            <a:r>
              <a:rPr lang="en-US" dirty="0" err="1"/>
              <a:t>cibil</a:t>
            </a:r>
            <a:r>
              <a:rPr lang="en-US" dirty="0"/>
              <a:t> score, loan amount, and employment status to determine loan eligibility.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system will be trained using supervised learning algorithms to learn patterns from previously approved and rejected loan applications.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project will involve rigorous preprocessing steps including data cleaning, handling missing values, and feature engineering for optimal model performance.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Multiple algorithms will be tested and compared to identify the most effective model for loan approval prediction.</a:t>
            </a:r>
            <a:endParaRPr lang="en-IN" dirty="0"/>
          </a:p>
        </p:txBody>
      </p:sp>
      <p:sp>
        <p:nvSpPr>
          <p:cNvPr id="6" name="Google Shape;247;p17">
            <a:extLst>
              <a:ext uri="{FF2B5EF4-FFF2-40B4-BE49-F238E27FC236}">
                <a16:creationId xmlns:a16="http://schemas.microsoft.com/office/drawing/2014/main" id="{FC087296-77C5-3A77-63CA-A1F806261CE8}"/>
              </a:ext>
            </a:extLst>
          </p:cNvPr>
          <p:cNvSpPr txBox="1">
            <a:spLocks/>
          </p:cNvSpPr>
          <p:nvPr/>
        </p:nvSpPr>
        <p:spPr>
          <a:xfrm>
            <a:off x="354328" y="242696"/>
            <a:ext cx="7049322" cy="46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 b="0" i="0" u="none" strike="noStrike" cap="none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 b="0" i="0" u="none" strike="noStrike" cap="none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 b="0" i="0" u="none" strike="noStrike" cap="none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 b="0" i="0" u="none" strike="noStrike" cap="none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 b="0" i="0" u="none" strike="noStrike" cap="none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 b="0" i="0" u="none" strike="noStrike" cap="none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 b="0" i="0" u="none" strike="noStrike" cap="none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 b="0" i="0" u="none" strike="noStrike" cap="none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 b="0" i="0" u="none" strike="noStrike" cap="none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9pPr>
          </a:lstStyle>
          <a:p>
            <a:r>
              <a:rPr lang="en-US" sz="3000" b="1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Scope of this Project</a:t>
            </a:r>
            <a:endParaRPr lang="en-US" sz="3000" b="1" dirty="0"/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8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t>6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260" name="Google Shape;260;p18"/>
          <p:cNvSpPr txBox="1"/>
          <p:nvPr/>
        </p:nvSpPr>
        <p:spPr>
          <a:xfrm>
            <a:off x="476086" y="142632"/>
            <a:ext cx="7049322" cy="46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</a:pPr>
            <a:r>
              <a:rPr lang="en-US" sz="3000" b="1" i="0" u="none" strike="noStrike" cap="none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Proposed Work Outline</a:t>
            </a:r>
            <a:endParaRPr sz="3000" b="1" i="0" u="none" strike="noStrike" cap="none">
              <a:solidFill>
                <a:schemeClr val="accent2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62" name="Google Shape;262;p18"/>
          <p:cNvSpPr/>
          <p:nvPr/>
        </p:nvSpPr>
        <p:spPr>
          <a:xfrm rot="2466640">
            <a:off x="7076737" y="443534"/>
            <a:ext cx="479933" cy="45825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3" name="Google Shape;263;p18"/>
          <p:cNvSpPr/>
          <p:nvPr/>
        </p:nvSpPr>
        <p:spPr>
          <a:xfrm rot="2466640">
            <a:off x="8614595" y="4058794"/>
            <a:ext cx="479933" cy="45825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B77E56-A933-8883-DF8E-8126E616DC2E}"/>
              </a:ext>
            </a:extLst>
          </p:cNvPr>
          <p:cNvSpPr txBox="1"/>
          <p:nvPr/>
        </p:nvSpPr>
        <p:spPr>
          <a:xfrm>
            <a:off x="591543" y="633518"/>
            <a:ext cx="7922301" cy="4038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/>
              <a:t>The proposed system is an intelligent, machine learning-based loan approval forecasting solution designed to assist financial institutions in making fast, reliable, and data-driven lending decisions.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/>
              <a:t>This system leverages historical loan application data and predictive </a:t>
            </a:r>
            <a:r>
              <a:rPr lang="en-IN" dirty="0" err="1"/>
              <a:t>modeling</a:t>
            </a:r>
            <a:r>
              <a:rPr lang="en-IN" dirty="0"/>
              <a:t> techniques to determine the likelihood of loan approval. By </a:t>
            </a:r>
            <a:r>
              <a:rPr lang="en-IN" dirty="0" err="1"/>
              <a:t>analyzing</a:t>
            </a:r>
            <a:r>
              <a:rPr lang="en-IN" dirty="0"/>
              <a:t> applicant features such as income, credit history, employment status, and loan amount, the system provides accurate and consistent eligibility predictions.</a:t>
            </a:r>
          </a:p>
          <a:p>
            <a:pPr algn="just">
              <a:lnSpc>
                <a:spcPct val="200000"/>
              </a:lnSpc>
            </a:pPr>
            <a:r>
              <a:rPr lang="en-IN" b="1" dirty="0"/>
              <a:t>Key features of the proposed system include:</a:t>
            </a:r>
          </a:p>
          <a:p>
            <a:pPr marL="449263" indent="-19526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b="1" dirty="0"/>
              <a:t>Automated Decision Making</a:t>
            </a:r>
            <a:r>
              <a:rPr lang="en-IN" dirty="0"/>
              <a:t>: The system predicts loan approval outcomes in real-time, significantly reducing manual workload and improving decision speed.</a:t>
            </a:r>
          </a:p>
          <a:p>
            <a:pPr marL="449263" indent="-19526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b="1" dirty="0"/>
              <a:t>Scalable &amp; Flexible Architecture</a:t>
            </a:r>
            <a:r>
              <a:rPr lang="en-IN" dirty="0"/>
              <a:t>: It is designed to handle large volumes of applications and adapt to changing financial regulations and market conditions.</a:t>
            </a: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>
          <a:extLst>
            <a:ext uri="{FF2B5EF4-FFF2-40B4-BE49-F238E27FC236}">
              <a16:creationId xmlns:a16="http://schemas.microsoft.com/office/drawing/2014/main" id="{BB37AB0A-E2B2-2EB3-CDAB-50A527E00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">
            <a:extLst>
              <a:ext uri="{FF2B5EF4-FFF2-40B4-BE49-F238E27FC236}">
                <a16:creationId xmlns:a16="http://schemas.microsoft.com/office/drawing/2014/main" id="{935CFBC8-FB59-2F26-A28D-9DE416A96C28}"/>
              </a:ext>
            </a:extLst>
          </p:cNvPr>
          <p:cNvSpPr/>
          <p:nvPr/>
        </p:nvSpPr>
        <p:spPr>
          <a:xfrm>
            <a:off x="8123581" y="4673651"/>
            <a:ext cx="345435" cy="32983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8" name="Google Shape;58;p3">
            <a:extLst>
              <a:ext uri="{FF2B5EF4-FFF2-40B4-BE49-F238E27FC236}">
                <a16:creationId xmlns:a16="http://schemas.microsoft.com/office/drawing/2014/main" id="{648A9671-DA70-18B2-1724-3A7F06FE372B}"/>
              </a:ext>
            </a:extLst>
          </p:cNvPr>
          <p:cNvSpPr/>
          <p:nvPr/>
        </p:nvSpPr>
        <p:spPr>
          <a:xfrm rot="2466640">
            <a:off x="7171179" y="189605"/>
            <a:ext cx="479933" cy="45825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9" name="Google Shape;59;p3">
            <a:extLst>
              <a:ext uri="{FF2B5EF4-FFF2-40B4-BE49-F238E27FC236}">
                <a16:creationId xmlns:a16="http://schemas.microsoft.com/office/drawing/2014/main" id="{1507316F-306F-8134-59CA-47DF7D5995CA}"/>
              </a:ext>
            </a:extLst>
          </p:cNvPr>
          <p:cNvSpPr/>
          <p:nvPr/>
        </p:nvSpPr>
        <p:spPr>
          <a:xfrm rot="-1609576">
            <a:off x="7895080" y="35096"/>
            <a:ext cx="345389" cy="32978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0" name="Google Shape;60;p3">
            <a:extLst>
              <a:ext uri="{FF2B5EF4-FFF2-40B4-BE49-F238E27FC236}">
                <a16:creationId xmlns:a16="http://schemas.microsoft.com/office/drawing/2014/main" id="{9913D3C4-3EDC-8305-181C-86680ECBB81B}"/>
              </a:ext>
            </a:extLst>
          </p:cNvPr>
          <p:cNvSpPr/>
          <p:nvPr/>
        </p:nvSpPr>
        <p:spPr>
          <a:xfrm rot="2926099">
            <a:off x="8795427" y="4536426"/>
            <a:ext cx="258659" cy="24697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1" name="Google Shape;61;p3">
            <a:extLst>
              <a:ext uri="{FF2B5EF4-FFF2-40B4-BE49-F238E27FC236}">
                <a16:creationId xmlns:a16="http://schemas.microsoft.com/office/drawing/2014/main" id="{E07BA0B4-491D-15A1-06D7-552F70E4D217}"/>
              </a:ext>
            </a:extLst>
          </p:cNvPr>
          <p:cNvSpPr/>
          <p:nvPr/>
        </p:nvSpPr>
        <p:spPr>
          <a:xfrm rot="-1609140">
            <a:off x="8703708" y="132969"/>
            <a:ext cx="233031" cy="22250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2" name="Google Shape;62;p3">
            <a:extLst>
              <a:ext uri="{FF2B5EF4-FFF2-40B4-BE49-F238E27FC236}">
                <a16:creationId xmlns:a16="http://schemas.microsoft.com/office/drawing/2014/main" id="{CA65A255-EC15-A3A6-9075-FEED212105C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t>7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63" name="Google Shape;63;p3" descr="Details are in the caption following the image">
            <a:extLst>
              <a:ext uri="{FF2B5EF4-FFF2-40B4-BE49-F238E27FC236}">
                <a16:creationId xmlns:a16="http://schemas.microsoft.com/office/drawing/2014/main" id="{9509E72A-B6A8-CF8D-898C-B6E768961851}"/>
              </a:ext>
            </a:extLst>
          </p:cNvPr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" name="Google Shape;48;p2">
            <a:extLst>
              <a:ext uri="{FF2B5EF4-FFF2-40B4-BE49-F238E27FC236}">
                <a16:creationId xmlns:a16="http://schemas.microsoft.com/office/drawing/2014/main" id="{0544EDA4-951A-A79C-E39D-263044A1D23B}"/>
              </a:ext>
            </a:extLst>
          </p:cNvPr>
          <p:cNvSpPr txBox="1">
            <a:spLocks/>
          </p:cNvSpPr>
          <p:nvPr/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dk1"/>
                </a:solidFill>
              </a:rPr>
              <a:pPr/>
              <a:t>7</a:t>
            </a:fld>
            <a:endParaRPr lang="en-US">
              <a:solidFill>
                <a:schemeClr val="dk1"/>
              </a:solidFill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74149A8E-6988-E6D7-7ED4-D49B46740271}"/>
              </a:ext>
            </a:extLst>
          </p:cNvPr>
          <p:cNvSpPr txBox="1">
            <a:spLocks/>
          </p:cNvSpPr>
          <p:nvPr/>
        </p:nvSpPr>
        <p:spPr>
          <a:xfrm>
            <a:off x="328968" y="106482"/>
            <a:ext cx="5700000" cy="75565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25400"/>
            <a:r>
              <a:rPr lang="en-US" sz="3600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+mn-ea"/>
              </a:rPr>
              <a:t>Block Diagram</a:t>
            </a:r>
            <a:endParaRPr lang="en-US" sz="36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endParaRPr lang="en-US" sz="36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948E87-4A2C-119E-DE35-BB29404C57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0"/>
          <a:stretch/>
        </p:blipFill>
        <p:spPr>
          <a:xfrm>
            <a:off x="1250154" y="892118"/>
            <a:ext cx="6500816" cy="389867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61667360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9"/>
          <p:cNvSpPr txBox="1">
            <a:spLocks noGrp="1"/>
          </p:cNvSpPr>
          <p:nvPr>
            <p:ph type="ctrTitle" idx="4294967295"/>
          </p:nvPr>
        </p:nvSpPr>
        <p:spPr>
          <a:xfrm>
            <a:off x="307921" y="141862"/>
            <a:ext cx="7049322" cy="46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</a:pPr>
            <a:r>
              <a:rPr lang="en-US" sz="3000" b="1" i="0" u="none" strike="noStrike" cap="none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Overall Workflow Diagram </a:t>
            </a:r>
            <a:endParaRPr sz="3000" b="1" i="0" u="none" strike="noStrike" cap="none" dirty="0">
              <a:solidFill>
                <a:schemeClr val="accent2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</p:txBody>
      </p:sp>
      <p:sp>
        <p:nvSpPr>
          <p:cNvPr id="269" name="Google Shape;269;p19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t>8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271" name="Google Shape;271;p19"/>
          <p:cNvSpPr/>
          <p:nvPr/>
        </p:nvSpPr>
        <p:spPr>
          <a:xfrm rot="2466640">
            <a:off x="7310663" y="24523"/>
            <a:ext cx="479933" cy="45825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2" name="Google Shape;272;p19"/>
          <p:cNvSpPr/>
          <p:nvPr/>
        </p:nvSpPr>
        <p:spPr>
          <a:xfrm rot="2466640">
            <a:off x="8539200" y="4867246"/>
            <a:ext cx="227158" cy="21445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41AC3E-2990-0484-219D-750C266649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515" y="726268"/>
            <a:ext cx="5978114" cy="409273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>
          <a:extLst>
            <a:ext uri="{FF2B5EF4-FFF2-40B4-BE49-F238E27FC236}">
              <a16:creationId xmlns:a16="http://schemas.microsoft.com/office/drawing/2014/main" id="{170B3A56-0B67-F39D-B437-6866C9436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9">
            <a:extLst>
              <a:ext uri="{FF2B5EF4-FFF2-40B4-BE49-F238E27FC236}">
                <a16:creationId xmlns:a16="http://schemas.microsoft.com/office/drawing/2014/main" id="{4F445EFB-3C56-4356-2AD5-3071EA683B7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t>9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271" name="Google Shape;271;p19">
            <a:extLst>
              <a:ext uri="{FF2B5EF4-FFF2-40B4-BE49-F238E27FC236}">
                <a16:creationId xmlns:a16="http://schemas.microsoft.com/office/drawing/2014/main" id="{86FECA2F-F3DD-2061-4321-5B1DDD519302}"/>
              </a:ext>
            </a:extLst>
          </p:cNvPr>
          <p:cNvSpPr/>
          <p:nvPr/>
        </p:nvSpPr>
        <p:spPr>
          <a:xfrm rot="2466640">
            <a:off x="7310663" y="24523"/>
            <a:ext cx="479933" cy="45825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2" name="Google Shape;272;p19">
            <a:extLst>
              <a:ext uri="{FF2B5EF4-FFF2-40B4-BE49-F238E27FC236}">
                <a16:creationId xmlns:a16="http://schemas.microsoft.com/office/drawing/2014/main" id="{0DB7DA56-9556-EB35-47E3-4EB6F7E7463B}"/>
              </a:ext>
            </a:extLst>
          </p:cNvPr>
          <p:cNvSpPr/>
          <p:nvPr/>
        </p:nvSpPr>
        <p:spPr>
          <a:xfrm rot="2466640">
            <a:off x="8539200" y="4867246"/>
            <a:ext cx="227158" cy="21445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26D449-FFBF-DA0A-B4DE-52C0659D11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383" y="678187"/>
            <a:ext cx="3205234" cy="415580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4" name="Google Shape;643;p50">
            <a:extLst>
              <a:ext uri="{FF2B5EF4-FFF2-40B4-BE49-F238E27FC236}">
                <a16:creationId xmlns:a16="http://schemas.microsoft.com/office/drawing/2014/main" id="{CA9A63ED-6F56-BD6F-CA73-8A4F5DDA13A3}"/>
              </a:ext>
            </a:extLst>
          </p:cNvPr>
          <p:cNvSpPr txBox="1"/>
          <p:nvPr/>
        </p:nvSpPr>
        <p:spPr>
          <a:xfrm>
            <a:off x="267706" y="196229"/>
            <a:ext cx="7049322" cy="46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Module Flow Diagram</a:t>
            </a:r>
            <a:endParaRPr sz="2800" b="1" i="0" u="none" strike="noStrike" cap="none" dirty="0">
              <a:solidFill>
                <a:schemeClr val="accent2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1285019543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Whitmore template">
  <a:themeElements>
    <a:clrScheme name="Custom 347">
      <a:dk1>
        <a:srgbClr val="011733"/>
      </a:dk1>
      <a:lt1>
        <a:srgbClr val="FFFFFF"/>
      </a:lt1>
      <a:dk2>
        <a:srgbClr val="889597"/>
      </a:dk2>
      <a:lt2>
        <a:srgbClr val="EBEEEA"/>
      </a:lt2>
      <a:accent1>
        <a:srgbClr val="BCF6A7"/>
      </a:accent1>
      <a:accent2>
        <a:srgbClr val="18A88D"/>
      </a:accent2>
      <a:accent3>
        <a:srgbClr val="11606D"/>
      </a:accent3>
      <a:accent4>
        <a:srgbClr val="1A4EB9"/>
      </a:accent4>
      <a:accent5>
        <a:srgbClr val="9E87D8"/>
      </a:accent5>
      <a:accent6>
        <a:srgbClr val="E498C6"/>
      </a:accent6>
      <a:hlink>
        <a:srgbClr val="11606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1375</Words>
  <Application>Microsoft Office PowerPoint</Application>
  <PresentationFormat>On-screen Show (16:9)</PresentationFormat>
  <Paragraphs>134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Times New Roman</vt:lpstr>
      <vt:lpstr>Zilla Slab SemiBold</vt:lpstr>
      <vt:lpstr>Oxygen Light</vt:lpstr>
      <vt:lpstr>Arial MT</vt:lpstr>
      <vt:lpstr>Arial</vt:lpstr>
      <vt:lpstr>Noto Sans Symbols</vt:lpstr>
      <vt:lpstr>Calibri</vt:lpstr>
      <vt:lpstr>Whitmore template</vt:lpstr>
      <vt:lpstr>PowerPoint Presentation</vt:lpstr>
      <vt:lpstr>PowerPoint Presentation</vt:lpstr>
      <vt:lpstr>Problem Inferred</vt:lpstr>
      <vt:lpstr>Objective</vt:lpstr>
      <vt:lpstr>PowerPoint Presentation</vt:lpstr>
      <vt:lpstr>PowerPoint Presentation</vt:lpstr>
      <vt:lpstr>PowerPoint Presentation</vt:lpstr>
      <vt:lpstr>Overall Workflow Diagram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Thilakavathy</dc:creator>
  <cp:lastModifiedBy>SWDeveloper</cp:lastModifiedBy>
  <cp:revision>118</cp:revision>
  <dcterms:created xsi:type="dcterms:W3CDTF">2025-04-24T11:51:04Z</dcterms:created>
  <dcterms:modified xsi:type="dcterms:W3CDTF">2025-04-24T15:56:34Z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4596D85419D340968C69A67926DFAA07_13</vt:lpwstr>
  </property>
  <property fmtid="{D5CDD505-2E9C-101B-9397-08002B2CF9AE}" pid="3" name="KSOProductBuildVer">
    <vt:lpwstr>1033-12.2.0.20795</vt:lpwstr>
  </property>
</Properties>
</file>